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63" r:id="rId4"/>
    <p:sldId id="270" r:id="rId5"/>
    <p:sldId id="268" r:id="rId6"/>
  </p:sldIdLst>
  <p:sldSz cx="12192000" cy="6858000"/>
  <p:notesSz cx="6858000" cy="914400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71A94-A813-41CA-8DA3-46EF34B2D39C}" v="5" dt="2024-05-30T10:45:24.374"/>
    <p1510:client id="{C309B5FA-F4A5-4F17-A084-C8F2BB9B5FB4}" v="31" dt="2024-05-30T10:28:3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io Juncal, Jimena" userId="e8b31c7e-aa77-4291-a767-295dfc8c2c7f" providerId="ADAL" clId="{C309B5FA-F4A5-4F17-A084-C8F2BB9B5FB4}"/>
    <pc:docChg chg="undo custSel addSld delSld modSld">
      <pc:chgData name="Rubio Juncal, Jimena" userId="e8b31c7e-aa77-4291-a767-295dfc8c2c7f" providerId="ADAL" clId="{C309B5FA-F4A5-4F17-A084-C8F2BB9B5FB4}" dt="2024-05-30T10:28:35.023" v="779" actId="1076"/>
      <pc:docMkLst>
        <pc:docMk/>
      </pc:docMkLst>
      <pc:sldChg chg="modSp new del">
        <pc:chgData name="Rubio Juncal, Jimena" userId="e8b31c7e-aa77-4291-a767-295dfc8c2c7f" providerId="ADAL" clId="{C309B5FA-F4A5-4F17-A084-C8F2BB9B5FB4}" dt="2024-05-30T08:42:16.894" v="3" actId="47"/>
        <pc:sldMkLst>
          <pc:docMk/>
          <pc:sldMk cId="4151296403" sldId="256"/>
        </pc:sldMkLst>
        <pc:spChg chg="mod">
          <ac:chgData name="Rubio Juncal, Jimena" userId="e8b31c7e-aa77-4291-a767-295dfc8c2c7f" providerId="ADAL" clId="{C309B5FA-F4A5-4F17-A084-C8F2BB9B5FB4}" dt="2024-05-30T08:41:39.474" v="1"/>
          <ac:spMkLst>
            <pc:docMk/>
            <pc:sldMk cId="4151296403" sldId="256"/>
            <ac:spMk id="2" creationId="{C2865884-87AC-9001-1033-F1F3CDC48CCF}"/>
          </ac:spMkLst>
        </pc:spChg>
        <pc:spChg chg="mod">
          <ac:chgData name="Rubio Juncal, Jimena" userId="e8b31c7e-aa77-4291-a767-295dfc8c2c7f" providerId="ADAL" clId="{C309B5FA-F4A5-4F17-A084-C8F2BB9B5FB4}" dt="2024-05-30T08:41:39.474" v="1"/>
          <ac:spMkLst>
            <pc:docMk/>
            <pc:sldMk cId="4151296403" sldId="256"/>
            <ac:spMk id="3" creationId="{2E366B30-CFA7-BCF6-7DED-ED11C13F6E53}"/>
          </ac:spMkLst>
        </pc:spChg>
      </pc:sldChg>
      <pc:sldChg chg="addSp delSp modSp add mod">
        <pc:chgData name="Rubio Juncal, Jimena" userId="e8b31c7e-aa77-4291-a767-295dfc8c2c7f" providerId="ADAL" clId="{C309B5FA-F4A5-4F17-A084-C8F2BB9B5FB4}" dt="2024-05-30T08:44:37.983" v="16" actId="478"/>
        <pc:sldMkLst>
          <pc:docMk/>
          <pc:sldMk cId="803089380" sldId="257"/>
        </pc:sldMkLst>
        <pc:spChg chg="add mod">
          <ac:chgData name="Rubio Juncal, Jimena" userId="e8b31c7e-aa77-4291-a767-295dfc8c2c7f" providerId="ADAL" clId="{C309B5FA-F4A5-4F17-A084-C8F2BB9B5FB4}" dt="2024-05-30T08:44:11.033" v="14"/>
          <ac:spMkLst>
            <pc:docMk/>
            <pc:sldMk cId="803089380" sldId="257"/>
            <ac:spMk id="2" creationId="{5291003A-5957-4803-A61E-D5288178745B}"/>
          </ac:spMkLst>
        </pc:spChg>
        <pc:spChg chg="add del mod">
          <ac:chgData name="Rubio Juncal, Jimena" userId="e8b31c7e-aa77-4291-a767-295dfc8c2c7f" providerId="ADAL" clId="{C309B5FA-F4A5-4F17-A084-C8F2BB9B5FB4}" dt="2024-05-30T08:44:37.983" v="16" actId="478"/>
          <ac:spMkLst>
            <pc:docMk/>
            <pc:sldMk cId="803089380" sldId="257"/>
            <ac:spMk id="3" creationId="{0C690233-4AD4-09C7-0C8F-7C2C825CC8B5}"/>
          </ac:spMkLst>
        </pc:spChg>
        <pc:spChg chg="mod">
          <ac:chgData name="Rubio Juncal, Jimena" userId="e8b31c7e-aa77-4291-a767-295dfc8c2c7f" providerId="ADAL" clId="{C309B5FA-F4A5-4F17-A084-C8F2BB9B5FB4}" dt="2024-05-30T08:42:23.978" v="13" actId="20577"/>
          <ac:spMkLst>
            <pc:docMk/>
            <pc:sldMk cId="803089380" sldId="257"/>
            <ac:spMk id="8" creationId="{E47064BC-1C3C-D5A7-1064-16FEE4BAB987}"/>
          </ac:spMkLst>
        </pc:spChg>
      </pc:sldChg>
      <pc:sldChg chg="modSp add del mod">
        <pc:chgData name="Rubio Juncal, Jimena" userId="e8b31c7e-aa77-4291-a767-295dfc8c2c7f" providerId="ADAL" clId="{C309B5FA-F4A5-4F17-A084-C8F2BB9B5FB4}" dt="2024-05-30T10:27:43.956" v="772" actId="47"/>
        <pc:sldMkLst>
          <pc:docMk/>
          <pc:sldMk cId="453783052" sldId="258"/>
        </pc:sldMkLst>
        <pc:spChg chg="mod">
          <ac:chgData name="Rubio Juncal, Jimena" userId="e8b31c7e-aa77-4291-a767-295dfc8c2c7f" providerId="ADAL" clId="{C309B5FA-F4A5-4F17-A084-C8F2BB9B5FB4}" dt="2024-05-30T08:45:28.754" v="26" actId="20577"/>
          <ac:spMkLst>
            <pc:docMk/>
            <pc:sldMk cId="453783052" sldId="258"/>
            <ac:spMk id="2" creationId="{BAAB3C39-EBCC-8B3D-EAB8-5C3B44CD1340}"/>
          </ac:spMkLst>
        </pc:spChg>
      </pc:sldChg>
      <pc:sldChg chg="add">
        <pc:chgData name="Rubio Juncal, Jimena" userId="e8b31c7e-aa77-4291-a767-295dfc8c2c7f" providerId="ADAL" clId="{C309B5FA-F4A5-4F17-A084-C8F2BB9B5FB4}" dt="2024-05-30T08:46:01.344" v="27"/>
        <pc:sldMkLst>
          <pc:docMk/>
          <pc:sldMk cId="3907383476" sldId="261"/>
        </pc:sldMkLst>
      </pc:sldChg>
      <pc:sldChg chg="addSp modSp add mod">
        <pc:chgData name="Rubio Juncal, Jimena" userId="e8b31c7e-aa77-4291-a767-295dfc8c2c7f" providerId="ADAL" clId="{C309B5FA-F4A5-4F17-A084-C8F2BB9B5FB4}" dt="2024-05-30T09:00:24.159" v="159" actId="20577"/>
        <pc:sldMkLst>
          <pc:docMk/>
          <pc:sldMk cId="12054213" sldId="263"/>
        </pc:sldMkLst>
        <pc:spChg chg="mod">
          <ac:chgData name="Rubio Juncal, Jimena" userId="e8b31c7e-aa77-4291-a767-295dfc8c2c7f" providerId="ADAL" clId="{C309B5FA-F4A5-4F17-A084-C8F2BB9B5FB4}" dt="2024-05-30T09:00:24.159" v="159" actId="20577"/>
          <ac:spMkLst>
            <pc:docMk/>
            <pc:sldMk cId="12054213" sldId="263"/>
            <ac:spMk id="3" creationId="{81E15777-3C40-15AA-EC3B-476A76C78B94}"/>
          </ac:spMkLst>
        </pc:spChg>
        <pc:picChg chg="mod">
          <ac:chgData name="Rubio Juncal, Jimena" userId="e8b31c7e-aa77-4291-a767-295dfc8c2c7f" providerId="ADAL" clId="{C309B5FA-F4A5-4F17-A084-C8F2BB9B5FB4}" dt="2024-05-30T08:52:19.233" v="55" actId="1076"/>
          <ac:picMkLst>
            <pc:docMk/>
            <pc:sldMk cId="12054213" sldId="263"/>
            <ac:picMk id="5" creationId="{87DE86E1-96FC-1783-55B7-EC2DD5CDCAC2}"/>
          </ac:picMkLst>
        </pc:picChg>
        <pc:picChg chg="add mod">
          <ac:chgData name="Rubio Juncal, Jimena" userId="e8b31c7e-aa77-4291-a767-295dfc8c2c7f" providerId="ADAL" clId="{C309B5FA-F4A5-4F17-A084-C8F2BB9B5FB4}" dt="2024-05-30T08:52:43.900" v="57" actId="1076"/>
          <ac:picMkLst>
            <pc:docMk/>
            <pc:sldMk cId="12054213" sldId="263"/>
            <ac:picMk id="6" creationId="{F5F4CE1F-9D3E-1BA3-8E70-A61B5D5B6DC4}"/>
          </ac:picMkLst>
        </pc:picChg>
      </pc:sldChg>
      <pc:sldChg chg="addSp delSp modSp add mod">
        <pc:chgData name="Rubio Juncal, Jimena" userId="e8b31c7e-aa77-4291-a767-295dfc8c2c7f" providerId="ADAL" clId="{C309B5FA-F4A5-4F17-A084-C8F2BB9B5FB4}" dt="2024-05-30T09:21:41.129" v="760"/>
        <pc:sldMkLst>
          <pc:docMk/>
          <pc:sldMk cId="4021161808" sldId="264"/>
        </pc:sldMkLst>
        <pc:spChg chg="mod">
          <ac:chgData name="Rubio Juncal, Jimena" userId="e8b31c7e-aa77-4291-a767-295dfc8c2c7f" providerId="ADAL" clId="{C309B5FA-F4A5-4F17-A084-C8F2BB9B5FB4}" dt="2024-05-30T09:05:31.551" v="465" actId="1076"/>
          <ac:spMkLst>
            <pc:docMk/>
            <pc:sldMk cId="4021161808" sldId="264"/>
            <ac:spMk id="2" creationId="{B3B1240E-17EC-2D14-DE41-DFF381AE4F8A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3" creationId="{DCC27082-FA93-1C1F-BA54-D46A3D30296F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4" creationId="{E8DABFEE-8EA1-0AAE-20AD-745C2F052332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5" creationId="{4F90E1F8-B790-1118-5C6D-B2D4F48CA7B2}"/>
          </ac:spMkLst>
        </pc:spChg>
        <pc:spChg chg="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6" creationId="{151F7A65-2532-D757-810B-584F8938B392}"/>
          </ac:spMkLst>
        </pc:spChg>
        <pc:spChg chg="add mod">
          <ac:chgData name="Rubio Juncal, Jimena" userId="e8b31c7e-aa77-4291-a767-295dfc8c2c7f" providerId="ADAL" clId="{C309B5FA-F4A5-4F17-A084-C8F2BB9B5FB4}" dt="2024-05-30T09:21:41.129" v="760"/>
          <ac:spMkLst>
            <pc:docMk/>
            <pc:sldMk cId="4021161808" sldId="264"/>
            <ac:spMk id="7" creationId="{299F2E9D-071C-EDE5-2B62-256ABE5DD826}"/>
          </ac:spMkLst>
        </pc:spChg>
        <pc:spChg chg="del">
          <ac:chgData name="Rubio Juncal, Jimena" userId="e8b31c7e-aa77-4291-a767-295dfc8c2c7f" providerId="ADAL" clId="{C309B5FA-F4A5-4F17-A084-C8F2BB9B5FB4}" dt="2024-05-30T09:04:01.915" v="324" actId="478"/>
          <ac:spMkLst>
            <pc:docMk/>
            <pc:sldMk cId="4021161808" sldId="264"/>
            <ac:spMk id="8" creationId="{1B733C20-1B5E-C1BF-B79F-AC36948A4EE4}"/>
          </ac:spMkLst>
        </pc:spChg>
        <pc:spChg chg="del">
          <ac:chgData name="Rubio Juncal, Jimena" userId="e8b31c7e-aa77-4291-a767-295dfc8c2c7f" providerId="ADAL" clId="{C309B5FA-F4A5-4F17-A084-C8F2BB9B5FB4}" dt="2024-05-30T09:03:52.351" v="322" actId="478"/>
          <ac:spMkLst>
            <pc:docMk/>
            <pc:sldMk cId="4021161808" sldId="264"/>
            <ac:spMk id="9" creationId="{887D63B1-DE68-F86D-CF5D-796DEEB80B71}"/>
          </ac:spMkLst>
        </pc:spChg>
        <pc:spChg chg="del">
          <ac:chgData name="Rubio Juncal, Jimena" userId="e8b31c7e-aa77-4291-a767-295dfc8c2c7f" providerId="ADAL" clId="{C309B5FA-F4A5-4F17-A084-C8F2BB9B5FB4}" dt="2024-05-30T09:05:15.806" v="461" actId="478"/>
          <ac:spMkLst>
            <pc:docMk/>
            <pc:sldMk cId="4021161808" sldId="264"/>
            <ac:spMk id="10" creationId="{D9B795A4-F85E-8BBE-62A2-E4E6352619EE}"/>
          </ac:spMkLst>
        </pc:spChg>
        <pc:spChg chg="add del mod">
          <ac:chgData name="Rubio Juncal, Jimena" userId="e8b31c7e-aa77-4291-a767-295dfc8c2c7f" providerId="ADAL" clId="{C309B5FA-F4A5-4F17-A084-C8F2BB9B5FB4}" dt="2024-05-30T09:06:01.856" v="469" actId="478"/>
          <ac:spMkLst>
            <pc:docMk/>
            <pc:sldMk cId="4021161808" sldId="264"/>
            <ac:spMk id="11" creationId="{473C19BB-3512-13E4-739C-AC0566BA8ABB}"/>
          </ac:spMkLst>
        </pc:spChg>
        <pc:spChg chg="add mod">
          <ac:chgData name="Rubio Juncal, Jimena" userId="e8b31c7e-aa77-4291-a767-295dfc8c2c7f" providerId="ADAL" clId="{C309B5FA-F4A5-4F17-A084-C8F2BB9B5FB4}" dt="2024-05-30T09:07:18.180" v="474" actId="1076"/>
          <ac:spMkLst>
            <pc:docMk/>
            <pc:sldMk cId="4021161808" sldId="264"/>
            <ac:spMk id="12" creationId="{B3FA98F9-C899-896E-97F5-B0EC9627A3D8}"/>
          </ac:spMkLst>
        </pc:spChg>
        <pc:spChg chg="add del mod">
          <ac:chgData name="Rubio Juncal, Jimena" userId="e8b31c7e-aa77-4291-a767-295dfc8c2c7f" providerId="ADAL" clId="{C309B5FA-F4A5-4F17-A084-C8F2BB9B5FB4}" dt="2024-05-30T09:07:35.247" v="476" actId="478"/>
          <ac:spMkLst>
            <pc:docMk/>
            <pc:sldMk cId="4021161808" sldId="264"/>
            <ac:spMk id="13" creationId="{C1EC4EEA-3EDA-13BA-FF25-73E3C5B110F5}"/>
          </ac:spMkLst>
        </pc:spChg>
        <pc:spChg chg="add mod">
          <ac:chgData name="Rubio Juncal, Jimena" userId="e8b31c7e-aa77-4291-a767-295dfc8c2c7f" providerId="ADAL" clId="{C309B5FA-F4A5-4F17-A084-C8F2BB9B5FB4}" dt="2024-05-30T09:07:47.730" v="479" actId="688"/>
          <ac:spMkLst>
            <pc:docMk/>
            <pc:sldMk cId="4021161808" sldId="264"/>
            <ac:spMk id="14" creationId="{579CD6BF-F64D-CF27-2AF1-2C57C4875552}"/>
          </ac:spMkLst>
        </pc:spChg>
        <pc:spChg chg="add mod">
          <ac:chgData name="Rubio Juncal, Jimena" userId="e8b31c7e-aa77-4291-a767-295dfc8c2c7f" providerId="ADAL" clId="{C309B5FA-F4A5-4F17-A084-C8F2BB9B5FB4}" dt="2024-05-30T09:07:58.944" v="482" actId="688"/>
          <ac:spMkLst>
            <pc:docMk/>
            <pc:sldMk cId="4021161808" sldId="264"/>
            <ac:spMk id="15" creationId="{60AEC11A-F331-71C9-ED68-88D101455F2B}"/>
          </ac:spMkLst>
        </pc:spChg>
        <pc:spChg chg="add mod">
          <ac:chgData name="Rubio Juncal, Jimena" userId="e8b31c7e-aa77-4291-a767-295dfc8c2c7f" providerId="ADAL" clId="{C309B5FA-F4A5-4F17-A084-C8F2BB9B5FB4}" dt="2024-05-30T09:08:18.496" v="489" actId="1076"/>
          <ac:spMkLst>
            <pc:docMk/>
            <pc:sldMk cId="4021161808" sldId="264"/>
            <ac:spMk id="16" creationId="{92FAAA33-FF6C-09CE-1882-6DC3E302767A}"/>
          </ac:spMkLst>
        </pc:spChg>
        <pc:spChg chg="add del mod">
          <ac:chgData name="Rubio Juncal, Jimena" userId="e8b31c7e-aa77-4291-a767-295dfc8c2c7f" providerId="ADAL" clId="{C309B5FA-F4A5-4F17-A084-C8F2BB9B5FB4}" dt="2024-05-30T09:08:37.010" v="491" actId="478"/>
          <ac:spMkLst>
            <pc:docMk/>
            <pc:sldMk cId="4021161808" sldId="264"/>
            <ac:spMk id="17" creationId="{87D6F4F5-6EE4-3CA4-B129-06D795D3393B}"/>
          </ac:spMkLst>
        </pc:spChg>
      </pc:sldChg>
      <pc:sldChg chg="add">
        <pc:chgData name="Rubio Juncal, Jimena" userId="e8b31c7e-aa77-4291-a767-295dfc8c2c7f" providerId="ADAL" clId="{C309B5FA-F4A5-4F17-A084-C8F2BB9B5FB4}" dt="2024-05-30T09:08:41.674" v="492"/>
        <pc:sldMkLst>
          <pc:docMk/>
          <pc:sldMk cId="2707972277" sldId="265"/>
        </pc:sldMkLst>
      </pc:sldChg>
      <pc:sldChg chg="addSp modSp add mod">
        <pc:chgData name="Rubio Juncal, Jimena" userId="e8b31c7e-aa77-4291-a767-295dfc8c2c7f" providerId="ADAL" clId="{C309B5FA-F4A5-4F17-A084-C8F2BB9B5FB4}" dt="2024-05-30T09:21:06.919" v="758" actId="208"/>
        <pc:sldMkLst>
          <pc:docMk/>
          <pc:sldMk cId="1390048166" sldId="266"/>
        </pc:sldMkLst>
        <pc:spChg chg="mod">
          <ac:chgData name="Rubio Juncal, Jimena" userId="e8b31c7e-aa77-4291-a767-295dfc8c2c7f" providerId="ADAL" clId="{C309B5FA-F4A5-4F17-A084-C8F2BB9B5FB4}" dt="2024-05-30T09:11:24.833" v="621" actId="14100"/>
          <ac:spMkLst>
            <pc:docMk/>
            <pc:sldMk cId="1390048166" sldId="266"/>
            <ac:spMk id="3" creationId="{81E15777-3C40-15AA-EC3B-476A76C78B94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4" creationId="{F0ECF61C-1D1F-0693-DE34-42F3011A135A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5" creationId="{E206A446-5FBD-D43E-0839-D98234319D14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7" creationId="{C538027F-7A97-34FE-4508-D3A4417CB2B9}"/>
          </ac:spMkLst>
        </pc:spChg>
        <pc:spChg chg="add mod">
          <ac:chgData name="Rubio Juncal, Jimena" userId="e8b31c7e-aa77-4291-a767-295dfc8c2c7f" providerId="ADAL" clId="{C309B5FA-F4A5-4F17-A084-C8F2BB9B5FB4}" dt="2024-05-30T09:21:06.919" v="758" actId="208"/>
          <ac:spMkLst>
            <pc:docMk/>
            <pc:sldMk cId="1390048166" sldId="266"/>
            <ac:spMk id="8" creationId="{353ABE8F-3F6E-988C-0922-999921EBD937}"/>
          </ac:spMkLst>
        </pc:spChg>
        <pc:spChg chg="add mod">
          <ac:chgData name="Rubio Juncal, Jimena" userId="e8b31c7e-aa77-4291-a767-295dfc8c2c7f" providerId="ADAL" clId="{C309B5FA-F4A5-4F17-A084-C8F2BB9B5FB4}" dt="2024-05-30T09:17:45.506" v="751" actId="1076"/>
          <ac:spMkLst>
            <pc:docMk/>
            <pc:sldMk cId="1390048166" sldId="266"/>
            <ac:spMk id="9" creationId="{8F36A59F-926B-ACCE-86D8-77DD786BCC00}"/>
          </ac:spMkLst>
        </pc:spChg>
        <pc:spChg chg="add mod">
          <ac:chgData name="Rubio Juncal, Jimena" userId="e8b31c7e-aa77-4291-a767-295dfc8c2c7f" providerId="ADAL" clId="{C309B5FA-F4A5-4F17-A084-C8F2BB9B5FB4}" dt="2024-05-30T09:17:53.446" v="753" actId="1076"/>
          <ac:spMkLst>
            <pc:docMk/>
            <pc:sldMk cId="1390048166" sldId="266"/>
            <ac:spMk id="10" creationId="{65B72921-B8C0-105E-656D-6D059390ED26}"/>
          </ac:spMkLst>
        </pc:spChg>
        <pc:spChg chg="add mod">
          <ac:chgData name="Rubio Juncal, Jimena" userId="e8b31c7e-aa77-4291-a767-295dfc8c2c7f" providerId="ADAL" clId="{C309B5FA-F4A5-4F17-A084-C8F2BB9B5FB4}" dt="2024-05-30T09:18:03.931" v="756" actId="1076"/>
          <ac:spMkLst>
            <pc:docMk/>
            <pc:sldMk cId="1390048166" sldId="266"/>
            <ac:spMk id="11" creationId="{106118B6-8AD7-E804-585C-1046C72CDC5E}"/>
          </ac:spMkLst>
        </pc:spChg>
        <pc:picChg chg="mod">
          <ac:chgData name="Rubio Juncal, Jimena" userId="e8b31c7e-aa77-4291-a767-295dfc8c2c7f" providerId="ADAL" clId="{C309B5FA-F4A5-4F17-A084-C8F2BB9B5FB4}" dt="2024-05-30T09:09:54.152" v="502" actId="1076"/>
          <ac:picMkLst>
            <pc:docMk/>
            <pc:sldMk cId="1390048166" sldId="266"/>
            <ac:picMk id="6" creationId="{09B50D30-5F60-53CB-A6FB-FA97475BF2E7}"/>
          </ac:picMkLst>
        </pc:picChg>
      </pc:sldChg>
      <pc:sldChg chg="add">
        <pc:chgData name="Rubio Juncal, Jimena" userId="e8b31c7e-aa77-4291-a767-295dfc8c2c7f" providerId="ADAL" clId="{C309B5FA-F4A5-4F17-A084-C8F2BB9B5FB4}" dt="2024-05-30T09:22:02.561" v="761"/>
        <pc:sldMkLst>
          <pc:docMk/>
          <pc:sldMk cId="4087464605" sldId="268"/>
        </pc:sldMkLst>
      </pc:sldChg>
      <pc:sldChg chg="addSp delSp modSp add mod">
        <pc:chgData name="Rubio Juncal, Jimena" userId="e8b31c7e-aa77-4291-a767-295dfc8c2c7f" providerId="ADAL" clId="{C309B5FA-F4A5-4F17-A084-C8F2BB9B5FB4}" dt="2024-05-30T10:28:35.023" v="779" actId="1076"/>
        <pc:sldMkLst>
          <pc:docMk/>
          <pc:sldMk cId="459652584" sldId="269"/>
        </pc:sldMkLst>
        <pc:spChg chg="mod">
          <ac:chgData name="Rubio Juncal, Jimena" userId="e8b31c7e-aa77-4291-a767-295dfc8c2c7f" providerId="ADAL" clId="{C309B5FA-F4A5-4F17-A084-C8F2BB9B5FB4}" dt="2024-05-30T10:27:37.394" v="771" actId="1076"/>
          <ac:spMkLst>
            <pc:docMk/>
            <pc:sldMk cId="459652584" sldId="269"/>
            <ac:spMk id="2" creationId="{BAAB3C39-EBCC-8B3D-EAB8-5C3B44CD1340}"/>
          </ac:spMkLst>
        </pc:spChg>
        <pc:spChg chg="mod">
          <ac:chgData name="Rubio Juncal, Jimena" userId="e8b31c7e-aa77-4291-a767-295dfc8c2c7f" providerId="ADAL" clId="{C309B5FA-F4A5-4F17-A084-C8F2BB9B5FB4}" dt="2024-05-30T10:27:23.303" v="769" actId="1076"/>
          <ac:spMkLst>
            <pc:docMk/>
            <pc:sldMk cId="459652584" sldId="269"/>
            <ac:spMk id="4" creationId="{F57854C6-7AC6-8CD7-3413-8710897AAA7B}"/>
          </ac:spMkLst>
        </pc:spChg>
        <pc:spChg chg="mod">
          <ac:chgData name="Rubio Juncal, Jimena" userId="e8b31c7e-aa77-4291-a767-295dfc8c2c7f" providerId="ADAL" clId="{C309B5FA-F4A5-4F17-A084-C8F2BB9B5FB4}" dt="2024-05-30T10:27:23.303" v="769" actId="1076"/>
          <ac:spMkLst>
            <pc:docMk/>
            <pc:sldMk cId="459652584" sldId="269"/>
            <ac:spMk id="5" creationId="{A76915CE-A908-1BE1-DAA8-D1A758B86EC0}"/>
          </ac:spMkLst>
        </pc:spChg>
        <pc:picChg chg="add mod">
          <ac:chgData name="Rubio Juncal, Jimena" userId="e8b31c7e-aa77-4291-a767-295dfc8c2c7f" providerId="ADAL" clId="{C309B5FA-F4A5-4F17-A084-C8F2BB9B5FB4}" dt="2024-05-30T10:28:18.174" v="775" actId="1076"/>
          <ac:picMkLst>
            <pc:docMk/>
            <pc:sldMk cId="459652584" sldId="269"/>
            <ac:picMk id="6" creationId="{4088E225-6A3D-E119-322E-5C93BE15C32B}"/>
          </ac:picMkLst>
        </pc:picChg>
        <pc:picChg chg="add del mod">
          <ac:chgData name="Rubio Juncal, Jimena" userId="e8b31c7e-aa77-4291-a767-295dfc8c2c7f" providerId="ADAL" clId="{C309B5FA-F4A5-4F17-A084-C8F2BB9B5FB4}" dt="2024-05-30T10:28:25.348" v="777" actId="478"/>
          <ac:picMkLst>
            <pc:docMk/>
            <pc:sldMk cId="459652584" sldId="269"/>
            <ac:picMk id="7" creationId="{EF484E14-CA65-095B-EF93-2FE8894AEE42}"/>
          </ac:picMkLst>
        </pc:picChg>
        <pc:picChg chg="add del mod">
          <ac:chgData name="Rubio Juncal, Jimena" userId="e8b31c7e-aa77-4291-a767-295dfc8c2c7f" providerId="ADAL" clId="{C309B5FA-F4A5-4F17-A084-C8F2BB9B5FB4}" dt="2024-05-30T10:28:25.348" v="777" actId="478"/>
          <ac:picMkLst>
            <pc:docMk/>
            <pc:sldMk cId="459652584" sldId="269"/>
            <ac:picMk id="8" creationId="{AE4EDD44-052D-3B81-FDD8-F903B9F149A6}"/>
          </ac:picMkLst>
        </pc:picChg>
        <pc:picChg chg="add mod">
          <ac:chgData name="Rubio Juncal, Jimena" userId="e8b31c7e-aa77-4291-a767-295dfc8c2c7f" providerId="ADAL" clId="{C309B5FA-F4A5-4F17-A084-C8F2BB9B5FB4}" dt="2024-05-30T10:28:35.023" v="779" actId="1076"/>
          <ac:picMkLst>
            <pc:docMk/>
            <pc:sldMk cId="459652584" sldId="269"/>
            <ac:picMk id="9" creationId="{D765B2F4-7DFC-F158-1A96-DB2F9726F07D}"/>
          </ac:picMkLst>
        </pc:picChg>
      </pc:sldChg>
      <pc:sldMasterChg chg="delSldLayout">
        <pc:chgData name="Rubio Juncal, Jimena" userId="e8b31c7e-aa77-4291-a767-295dfc8c2c7f" providerId="ADAL" clId="{C309B5FA-F4A5-4F17-A084-C8F2BB9B5FB4}" dt="2024-05-30T08:42:16.894" v="3" actId="47"/>
        <pc:sldMasterMkLst>
          <pc:docMk/>
          <pc:sldMasterMk cId="3558150024" sldId="2147483660"/>
        </pc:sldMasterMkLst>
        <pc:sldLayoutChg chg="del">
          <pc:chgData name="Rubio Juncal, Jimena" userId="e8b31c7e-aa77-4291-a767-295dfc8c2c7f" providerId="ADAL" clId="{C309B5FA-F4A5-4F17-A084-C8F2BB9B5FB4}" dt="2024-05-30T08:42:16.894" v="3" actId="47"/>
          <pc:sldLayoutMkLst>
            <pc:docMk/>
            <pc:sldMasterMk cId="3558150024" sldId="2147483660"/>
            <pc:sldLayoutMk cId="2001064245" sldId="2147483696"/>
          </pc:sldLayoutMkLst>
        </pc:sldLayoutChg>
      </pc:sldMasterChg>
    </pc:docChg>
  </pc:docChgLst>
  <pc:docChgLst>
    <pc:chgData name="Rubio Juncal, Jimena" userId="e8b31c7e-aa77-4291-a767-295dfc8c2c7f" providerId="ADAL" clId="{28171A94-A813-41CA-8DA3-46EF34B2D39C}"/>
    <pc:docChg chg="undo custSel addSld delSld modSld">
      <pc:chgData name="Rubio Juncal, Jimena" userId="e8b31c7e-aa77-4291-a767-295dfc8c2c7f" providerId="ADAL" clId="{28171A94-A813-41CA-8DA3-46EF34B2D39C}" dt="2024-05-30T11:09:14.692" v="715" actId="20577"/>
      <pc:docMkLst>
        <pc:docMk/>
      </pc:docMkLst>
      <pc:sldChg chg="modSp mod">
        <pc:chgData name="Rubio Juncal, Jimena" userId="e8b31c7e-aa77-4291-a767-295dfc8c2c7f" providerId="ADAL" clId="{28171A94-A813-41CA-8DA3-46EF34B2D39C}" dt="2024-05-30T10:30:44.519" v="5" actId="20577"/>
        <pc:sldMkLst>
          <pc:docMk/>
          <pc:sldMk cId="803089380" sldId="257"/>
        </pc:sldMkLst>
        <pc:spChg chg="mod">
          <ac:chgData name="Rubio Juncal, Jimena" userId="e8b31c7e-aa77-4291-a767-295dfc8c2c7f" providerId="ADAL" clId="{28171A94-A813-41CA-8DA3-46EF34B2D39C}" dt="2024-05-30T10:30:44.519" v="5" actId="20577"/>
          <ac:spMkLst>
            <pc:docMk/>
            <pc:sldMk cId="803089380" sldId="257"/>
            <ac:spMk id="8" creationId="{E47064BC-1C3C-D5A7-1064-16FEE4BAB987}"/>
          </ac:spMkLst>
        </pc:spChg>
      </pc:sldChg>
      <pc:sldChg chg="del">
        <pc:chgData name="Rubio Juncal, Jimena" userId="e8b31c7e-aa77-4291-a767-295dfc8c2c7f" providerId="ADAL" clId="{28171A94-A813-41CA-8DA3-46EF34B2D39C}" dt="2024-05-30T10:33:42.748" v="78" actId="47"/>
        <pc:sldMkLst>
          <pc:docMk/>
          <pc:sldMk cId="3907383476" sldId="261"/>
        </pc:sldMkLst>
      </pc:sldChg>
      <pc:sldChg chg="addSp delSp modSp mod">
        <pc:chgData name="Rubio Juncal, Jimena" userId="e8b31c7e-aa77-4291-a767-295dfc8c2c7f" providerId="ADAL" clId="{28171A94-A813-41CA-8DA3-46EF34B2D39C}" dt="2024-05-30T11:04:20.384" v="688" actId="1076"/>
        <pc:sldMkLst>
          <pc:docMk/>
          <pc:sldMk cId="12054213" sldId="263"/>
        </pc:sldMkLst>
        <pc:spChg chg="mod">
          <ac:chgData name="Rubio Juncal, Jimena" userId="e8b31c7e-aa77-4291-a767-295dfc8c2c7f" providerId="ADAL" clId="{28171A94-A813-41CA-8DA3-46EF34B2D39C}" dt="2024-05-30T10:33:54.063" v="118" actId="20577"/>
          <ac:spMkLst>
            <pc:docMk/>
            <pc:sldMk cId="12054213" sldId="263"/>
            <ac:spMk id="2" creationId="{B36EA221-1B3E-EF3B-17D8-83E5FF2CB38D}"/>
          </ac:spMkLst>
        </pc:spChg>
        <pc:spChg chg="mod">
          <ac:chgData name="Rubio Juncal, Jimena" userId="e8b31c7e-aa77-4291-a767-295dfc8c2c7f" providerId="ADAL" clId="{28171A94-A813-41CA-8DA3-46EF34B2D39C}" dt="2024-05-30T11:02:27.451" v="670" actId="20577"/>
          <ac:spMkLst>
            <pc:docMk/>
            <pc:sldMk cId="12054213" sldId="263"/>
            <ac:spMk id="3" creationId="{81E15777-3C40-15AA-EC3B-476A76C78B94}"/>
          </ac:spMkLst>
        </pc:spChg>
        <pc:spChg chg="add mod">
          <ac:chgData name="Rubio Juncal, Jimena" userId="e8b31c7e-aa77-4291-a767-295dfc8c2c7f" providerId="ADAL" clId="{28171A94-A813-41CA-8DA3-46EF34B2D39C}" dt="2024-05-30T10:39:39.053" v="425" actId="113"/>
          <ac:spMkLst>
            <pc:docMk/>
            <pc:sldMk cId="12054213" sldId="263"/>
            <ac:spMk id="4" creationId="{28806A98-236B-A502-F9A7-3ADA1C8D96C7}"/>
          </ac:spMkLst>
        </pc:spChg>
        <pc:spChg chg="add mod">
          <ac:chgData name="Rubio Juncal, Jimena" userId="e8b31c7e-aa77-4291-a767-295dfc8c2c7f" providerId="ADAL" clId="{28171A94-A813-41CA-8DA3-46EF34B2D39C}" dt="2024-05-30T10:40:05.612" v="428" actId="1076"/>
          <ac:spMkLst>
            <pc:docMk/>
            <pc:sldMk cId="12054213" sldId="263"/>
            <ac:spMk id="7" creationId="{F6B23656-A061-1A9D-960C-1BAED2BB2B01}"/>
          </ac:spMkLst>
        </pc:spChg>
        <pc:spChg chg="add mod">
          <ac:chgData name="Rubio Juncal, Jimena" userId="e8b31c7e-aa77-4291-a767-295dfc8c2c7f" providerId="ADAL" clId="{28171A94-A813-41CA-8DA3-46EF34B2D39C}" dt="2024-05-30T11:01:46.631" v="667" actId="20577"/>
          <ac:spMkLst>
            <pc:docMk/>
            <pc:sldMk cId="12054213" sldId="263"/>
            <ac:spMk id="8" creationId="{1411DAD1-27E4-AEF7-0DDC-9F82D98C2F06}"/>
          </ac:spMkLst>
        </pc:spChg>
        <pc:spChg chg="add mod">
          <ac:chgData name="Rubio Juncal, Jimena" userId="e8b31c7e-aa77-4291-a767-295dfc8c2c7f" providerId="ADAL" clId="{28171A94-A813-41CA-8DA3-46EF34B2D39C}" dt="2024-05-30T11:04:20.384" v="688" actId="1076"/>
          <ac:spMkLst>
            <pc:docMk/>
            <pc:sldMk cId="12054213" sldId="263"/>
            <ac:spMk id="9" creationId="{B1F5301C-0D6D-1699-DB00-E17D9C11B75D}"/>
          </ac:spMkLst>
        </pc:spChg>
        <pc:spChg chg="add mod">
          <ac:chgData name="Rubio Juncal, Jimena" userId="e8b31c7e-aa77-4291-a767-295dfc8c2c7f" providerId="ADAL" clId="{28171A94-A813-41CA-8DA3-46EF34B2D39C}" dt="2024-05-30T10:40:05.612" v="428" actId="1076"/>
          <ac:spMkLst>
            <pc:docMk/>
            <pc:sldMk cId="12054213" sldId="263"/>
            <ac:spMk id="10" creationId="{FA0BC848-938E-FADE-8D78-23BF832708F5}"/>
          </ac:spMkLst>
        </pc:spChg>
        <pc:spChg chg="add mod">
          <ac:chgData name="Rubio Juncal, Jimena" userId="e8b31c7e-aa77-4291-a767-295dfc8c2c7f" providerId="ADAL" clId="{28171A94-A813-41CA-8DA3-46EF34B2D39C}" dt="2024-05-30T10:40:05.612" v="428" actId="1076"/>
          <ac:spMkLst>
            <pc:docMk/>
            <pc:sldMk cId="12054213" sldId="263"/>
            <ac:spMk id="11" creationId="{1B2C74CF-87C8-46F9-1DC0-CC1D71D01DC0}"/>
          </ac:spMkLst>
        </pc:spChg>
        <pc:spChg chg="add mod">
          <ac:chgData name="Rubio Juncal, Jimena" userId="e8b31c7e-aa77-4291-a767-295dfc8c2c7f" providerId="ADAL" clId="{28171A94-A813-41CA-8DA3-46EF34B2D39C}" dt="2024-05-30T10:40:05.612" v="428" actId="1076"/>
          <ac:spMkLst>
            <pc:docMk/>
            <pc:sldMk cId="12054213" sldId="263"/>
            <ac:spMk id="12" creationId="{737CCFA2-E432-686D-853D-32BF4EBFEC3B}"/>
          </ac:spMkLst>
        </pc:spChg>
        <pc:spChg chg="add mod">
          <ac:chgData name="Rubio Juncal, Jimena" userId="e8b31c7e-aa77-4291-a767-295dfc8c2c7f" providerId="ADAL" clId="{28171A94-A813-41CA-8DA3-46EF34B2D39C}" dt="2024-05-30T10:40:05.612" v="428" actId="1076"/>
          <ac:spMkLst>
            <pc:docMk/>
            <pc:sldMk cId="12054213" sldId="263"/>
            <ac:spMk id="13" creationId="{5B01C9D3-C329-D4F4-175C-8066D298B93E}"/>
          </ac:spMkLst>
        </pc:spChg>
        <pc:picChg chg="del">
          <ac:chgData name="Rubio Juncal, Jimena" userId="e8b31c7e-aa77-4291-a767-295dfc8c2c7f" providerId="ADAL" clId="{28171A94-A813-41CA-8DA3-46EF34B2D39C}" dt="2024-05-30T10:34:52.953" v="199" actId="478"/>
          <ac:picMkLst>
            <pc:docMk/>
            <pc:sldMk cId="12054213" sldId="263"/>
            <ac:picMk id="5" creationId="{87DE86E1-96FC-1783-55B7-EC2DD5CDCAC2}"/>
          </ac:picMkLst>
        </pc:picChg>
        <pc:picChg chg="del">
          <ac:chgData name="Rubio Juncal, Jimena" userId="e8b31c7e-aa77-4291-a767-295dfc8c2c7f" providerId="ADAL" clId="{28171A94-A813-41CA-8DA3-46EF34B2D39C}" dt="2024-05-30T10:34:51.852" v="198" actId="478"/>
          <ac:picMkLst>
            <pc:docMk/>
            <pc:sldMk cId="12054213" sldId="263"/>
            <ac:picMk id="6" creationId="{F5F4CE1F-9D3E-1BA3-8E70-A61B5D5B6DC4}"/>
          </ac:picMkLst>
        </pc:picChg>
      </pc:sldChg>
      <pc:sldChg chg="del">
        <pc:chgData name="Rubio Juncal, Jimena" userId="e8b31c7e-aa77-4291-a767-295dfc8c2c7f" providerId="ADAL" clId="{28171A94-A813-41CA-8DA3-46EF34B2D39C}" dt="2024-05-30T10:40:26.704" v="430" actId="47"/>
        <pc:sldMkLst>
          <pc:docMk/>
          <pc:sldMk cId="4021161808" sldId="264"/>
        </pc:sldMkLst>
      </pc:sldChg>
      <pc:sldChg chg="del">
        <pc:chgData name="Rubio Juncal, Jimena" userId="e8b31c7e-aa77-4291-a767-295dfc8c2c7f" providerId="ADAL" clId="{28171A94-A813-41CA-8DA3-46EF34B2D39C}" dt="2024-05-30T10:40:27.797" v="431" actId="47"/>
        <pc:sldMkLst>
          <pc:docMk/>
          <pc:sldMk cId="2707972277" sldId="265"/>
        </pc:sldMkLst>
      </pc:sldChg>
      <pc:sldChg chg="del">
        <pc:chgData name="Rubio Juncal, Jimena" userId="e8b31c7e-aa77-4291-a767-295dfc8c2c7f" providerId="ADAL" clId="{28171A94-A813-41CA-8DA3-46EF34B2D39C}" dt="2024-05-30T10:46:40.072" v="651" actId="47"/>
        <pc:sldMkLst>
          <pc:docMk/>
          <pc:sldMk cId="1390048166" sldId="266"/>
        </pc:sldMkLst>
      </pc:sldChg>
      <pc:sldChg chg="addSp delSp modSp mod">
        <pc:chgData name="Rubio Juncal, Jimena" userId="e8b31c7e-aa77-4291-a767-295dfc8c2c7f" providerId="ADAL" clId="{28171A94-A813-41CA-8DA3-46EF34B2D39C}" dt="2024-05-30T10:33:35.197" v="77" actId="1076"/>
        <pc:sldMkLst>
          <pc:docMk/>
          <pc:sldMk cId="459652584" sldId="269"/>
        </pc:sldMkLst>
        <pc:spChg chg="del">
          <ac:chgData name="Rubio Juncal, Jimena" userId="e8b31c7e-aa77-4291-a767-295dfc8c2c7f" providerId="ADAL" clId="{28171A94-A813-41CA-8DA3-46EF34B2D39C}" dt="2024-05-30T10:32:40.862" v="6" actId="478"/>
          <ac:spMkLst>
            <pc:docMk/>
            <pc:sldMk cId="459652584" sldId="269"/>
            <ac:spMk id="2" creationId="{BAAB3C39-EBCC-8B3D-EAB8-5C3B44CD1340}"/>
          </ac:spMkLst>
        </pc:spChg>
        <pc:spChg chg="mod">
          <ac:chgData name="Rubio Juncal, Jimena" userId="e8b31c7e-aa77-4291-a767-295dfc8c2c7f" providerId="ADAL" clId="{28171A94-A813-41CA-8DA3-46EF34B2D39C}" dt="2024-05-30T10:33:35.197" v="77" actId="1076"/>
          <ac:spMkLst>
            <pc:docMk/>
            <pc:sldMk cId="459652584" sldId="269"/>
            <ac:spMk id="3" creationId="{BC4186BA-E6BA-BF33-83D6-990DD61AA3BB}"/>
          </ac:spMkLst>
        </pc:spChg>
        <pc:spChg chg="del">
          <ac:chgData name="Rubio Juncal, Jimena" userId="e8b31c7e-aa77-4291-a767-295dfc8c2c7f" providerId="ADAL" clId="{28171A94-A813-41CA-8DA3-46EF34B2D39C}" dt="2024-05-30T10:32:40.862" v="6" actId="478"/>
          <ac:spMkLst>
            <pc:docMk/>
            <pc:sldMk cId="459652584" sldId="269"/>
            <ac:spMk id="4" creationId="{F57854C6-7AC6-8CD7-3413-8710897AAA7B}"/>
          </ac:spMkLst>
        </pc:spChg>
        <pc:spChg chg="del">
          <ac:chgData name="Rubio Juncal, Jimena" userId="e8b31c7e-aa77-4291-a767-295dfc8c2c7f" providerId="ADAL" clId="{28171A94-A813-41CA-8DA3-46EF34B2D39C}" dt="2024-05-30T10:32:40.862" v="6" actId="478"/>
          <ac:spMkLst>
            <pc:docMk/>
            <pc:sldMk cId="459652584" sldId="269"/>
            <ac:spMk id="5" creationId="{A76915CE-A908-1BE1-DAA8-D1A758B86EC0}"/>
          </ac:spMkLst>
        </pc:spChg>
        <pc:spChg chg="add del mod">
          <ac:chgData name="Rubio Juncal, Jimena" userId="e8b31c7e-aa77-4291-a767-295dfc8c2c7f" providerId="ADAL" clId="{28171A94-A813-41CA-8DA3-46EF34B2D39C}" dt="2024-05-30T10:32:42.939" v="7" actId="478"/>
          <ac:spMkLst>
            <pc:docMk/>
            <pc:sldMk cId="459652584" sldId="269"/>
            <ac:spMk id="8" creationId="{D855024F-611B-B62C-96EB-024B9D1AC87F}"/>
          </ac:spMkLst>
        </pc:spChg>
        <pc:picChg chg="del">
          <ac:chgData name="Rubio Juncal, Jimena" userId="e8b31c7e-aa77-4291-a767-295dfc8c2c7f" providerId="ADAL" clId="{28171A94-A813-41CA-8DA3-46EF34B2D39C}" dt="2024-05-30T10:32:40.862" v="6" actId="478"/>
          <ac:picMkLst>
            <pc:docMk/>
            <pc:sldMk cId="459652584" sldId="269"/>
            <ac:picMk id="6" creationId="{4088E225-6A3D-E119-322E-5C93BE15C32B}"/>
          </ac:picMkLst>
        </pc:picChg>
        <pc:picChg chg="del">
          <ac:chgData name="Rubio Juncal, Jimena" userId="e8b31c7e-aa77-4291-a767-295dfc8c2c7f" providerId="ADAL" clId="{28171A94-A813-41CA-8DA3-46EF34B2D39C}" dt="2024-05-30T10:32:40.862" v="6" actId="478"/>
          <ac:picMkLst>
            <pc:docMk/>
            <pc:sldMk cId="459652584" sldId="269"/>
            <ac:picMk id="9" creationId="{D765B2F4-7DFC-F158-1A96-DB2F9726F07D}"/>
          </ac:picMkLst>
        </pc:picChg>
      </pc:sldChg>
      <pc:sldChg chg="addSp delSp modSp add mod">
        <pc:chgData name="Rubio Juncal, Jimena" userId="e8b31c7e-aa77-4291-a767-295dfc8c2c7f" providerId="ADAL" clId="{28171A94-A813-41CA-8DA3-46EF34B2D39C}" dt="2024-05-30T11:09:14.692" v="715" actId="20577"/>
        <pc:sldMkLst>
          <pc:docMk/>
          <pc:sldMk cId="1913164168" sldId="270"/>
        </pc:sldMkLst>
        <pc:spChg chg="mod">
          <ac:chgData name="Rubio Juncal, Jimena" userId="e8b31c7e-aa77-4291-a767-295dfc8c2c7f" providerId="ADAL" clId="{28171A94-A813-41CA-8DA3-46EF34B2D39C}" dt="2024-05-30T10:40:36.310" v="439" actId="20577"/>
          <ac:spMkLst>
            <pc:docMk/>
            <pc:sldMk cId="1913164168" sldId="270"/>
            <ac:spMk id="2" creationId="{B36EA221-1B3E-EF3B-17D8-83E5FF2CB38D}"/>
          </ac:spMkLst>
        </pc:spChg>
        <pc:spChg chg="mod">
          <ac:chgData name="Rubio Juncal, Jimena" userId="e8b31c7e-aa77-4291-a767-295dfc8c2c7f" providerId="ADAL" clId="{28171A94-A813-41CA-8DA3-46EF34B2D39C}" dt="2024-05-30T11:09:12.183" v="713" actId="20577"/>
          <ac:spMkLst>
            <pc:docMk/>
            <pc:sldMk cId="1913164168" sldId="270"/>
            <ac:spMk id="3" creationId="{81E15777-3C40-15AA-EC3B-476A76C78B94}"/>
          </ac:spMkLst>
        </pc:spChg>
        <pc:spChg chg="del">
          <ac:chgData name="Rubio Juncal, Jimena" userId="e8b31c7e-aa77-4291-a767-295dfc8c2c7f" providerId="ADAL" clId="{28171A94-A813-41CA-8DA3-46EF34B2D39C}" dt="2024-05-30T10:41:38.932" v="467" actId="478"/>
          <ac:spMkLst>
            <pc:docMk/>
            <pc:sldMk cId="1913164168" sldId="270"/>
            <ac:spMk id="4" creationId="{28806A98-236B-A502-F9A7-3ADA1C8D96C7}"/>
          </ac:spMkLst>
        </pc:spChg>
        <pc:spChg chg="add mod">
          <ac:chgData name="Rubio Juncal, Jimena" userId="e8b31c7e-aa77-4291-a767-295dfc8c2c7f" providerId="ADAL" clId="{28171A94-A813-41CA-8DA3-46EF34B2D39C}" dt="2024-05-30T10:46:16.700" v="647" actId="14100"/>
          <ac:spMkLst>
            <pc:docMk/>
            <pc:sldMk cId="1913164168" sldId="270"/>
            <ac:spMk id="5" creationId="{5E9FBAF3-3017-EB43-5CC1-A66EFBD7014E}"/>
          </ac:spMkLst>
        </pc:spChg>
        <pc:spChg chg="add mod">
          <ac:chgData name="Rubio Juncal, Jimena" userId="e8b31c7e-aa77-4291-a767-295dfc8c2c7f" providerId="ADAL" clId="{28171A94-A813-41CA-8DA3-46EF34B2D39C}" dt="2024-05-30T10:45:29.438" v="640" actId="1076"/>
          <ac:spMkLst>
            <pc:docMk/>
            <pc:sldMk cId="1913164168" sldId="270"/>
            <ac:spMk id="6" creationId="{A9A6FA76-8458-0012-CD0D-AA81A2B39EE2}"/>
          </ac:spMkLst>
        </pc:spChg>
        <pc:spChg chg="mod">
          <ac:chgData name="Rubio Juncal, Jimena" userId="e8b31c7e-aa77-4291-a767-295dfc8c2c7f" providerId="ADAL" clId="{28171A94-A813-41CA-8DA3-46EF34B2D39C}" dt="2024-05-30T10:45:01.327" v="634" actId="14100"/>
          <ac:spMkLst>
            <pc:docMk/>
            <pc:sldMk cId="1913164168" sldId="270"/>
            <ac:spMk id="7" creationId="{F6B23656-A061-1A9D-960C-1BAED2BB2B01}"/>
          </ac:spMkLst>
        </pc:spChg>
        <pc:spChg chg="mod">
          <ac:chgData name="Rubio Juncal, Jimena" userId="e8b31c7e-aa77-4291-a767-295dfc8c2c7f" providerId="ADAL" clId="{28171A94-A813-41CA-8DA3-46EF34B2D39C}" dt="2024-05-30T11:09:14.692" v="715" actId="20577"/>
          <ac:spMkLst>
            <pc:docMk/>
            <pc:sldMk cId="1913164168" sldId="270"/>
            <ac:spMk id="8" creationId="{1411DAD1-27E4-AEF7-0DDC-9F82D98C2F06}"/>
          </ac:spMkLst>
        </pc:spChg>
        <pc:spChg chg="mod">
          <ac:chgData name="Rubio Juncal, Jimena" userId="e8b31c7e-aa77-4291-a767-295dfc8c2c7f" providerId="ADAL" clId="{28171A94-A813-41CA-8DA3-46EF34B2D39C}" dt="2024-05-30T10:46:23.710" v="648" actId="14100"/>
          <ac:spMkLst>
            <pc:docMk/>
            <pc:sldMk cId="1913164168" sldId="270"/>
            <ac:spMk id="9" creationId="{B1F5301C-0D6D-1699-DB00-E17D9C11B75D}"/>
          </ac:spMkLst>
        </pc:spChg>
        <pc:spChg chg="mod">
          <ac:chgData name="Rubio Juncal, Jimena" userId="e8b31c7e-aa77-4291-a767-295dfc8c2c7f" providerId="ADAL" clId="{28171A94-A813-41CA-8DA3-46EF34B2D39C}" dt="2024-05-30T10:46:28.769" v="650" actId="1076"/>
          <ac:spMkLst>
            <pc:docMk/>
            <pc:sldMk cId="1913164168" sldId="270"/>
            <ac:spMk id="10" creationId="{FA0BC848-938E-FADE-8D78-23BF832708F5}"/>
          </ac:spMkLst>
        </pc:spChg>
        <pc:spChg chg="mod">
          <ac:chgData name="Rubio Juncal, Jimena" userId="e8b31c7e-aa77-4291-a767-295dfc8c2c7f" providerId="ADAL" clId="{28171A94-A813-41CA-8DA3-46EF34B2D39C}" dt="2024-05-30T10:45:05.566" v="635" actId="1076"/>
          <ac:spMkLst>
            <pc:docMk/>
            <pc:sldMk cId="1913164168" sldId="270"/>
            <ac:spMk id="11" creationId="{1B2C74CF-87C8-46F9-1DC0-CC1D71D01DC0}"/>
          </ac:spMkLst>
        </pc:spChg>
        <pc:spChg chg="mod">
          <ac:chgData name="Rubio Juncal, Jimena" userId="e8b31c7e-aa77-4291-a767-295dfc8c2c7f" providerId="ADAL" clId="{28171A94-A813-41CA-8DA3-46EF34B2D39C}" dt="2024-05-30T10:45:17.289" v="637" actId="1076"/>
          <ac:spMkLst>
            <pc:docMk/>
            <pc:sldMk cId="1913164168" sldId="270"/>
            <ac:spMk id="12" creationId="{737CCFA2-E432-686D-853D-32BF4EBFEC3B}"/>
          </ac:spMkLst>
        </pc:spChg>
        <pc:spChg chg="mod">
          <ac:chgData name="Rubio Juncal, Jimena" userId="e8b31c7e-aa77-4291-a767-295dfc8c2c7f" providerId="ADAL" clId="{28171A94-A813-41CA-8DA3-46EF34B2D39C}" dt="2024-05-30T10:46:26.338" v="649" actId="1076"/>
          <ac:spMkLst>
            <pc:docMk/>
            <pc:sldMk cId="1913164168" sldId="270"/>
            <ac:spMk id="13" creationId="{5B01C9D3-C329-D4F4-175C-8066D298B9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14" y="482"/>
            <a:ext cx="5135287" cy="685751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25" y="433212"/>
            <a:ext cx="5514232" cy="36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4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/>
        </p:nvSpPr>
        <p:spPr>
          <a:xfrm>
            <a:off x="2" y="1"/>
            <a:ext cx="7202065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4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20206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45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6065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662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8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9796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/>
        </p:nvSpPr>
        <p:spPr>
          <a:xfrm>
            <a:off x="0" y="1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54816" y="-6688"/>
            <a:ext cx="2937185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295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/>
        </p:nvSpPr>
        <p:spPr>
          <a:xfrm>
            <a:off x="10604799" y="5925193"/>
            <a:ext cx="101856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25"/>
              </a:lnSpc>
            </a:pPr>
            <a:r>
              <a:rPr sz="1637" b="0" i="0" spc="-7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637" b="0" i="0" dirty="0">
              <a:latin typeface="Outfit" pitchFamily="2" charset="0"/>
              <a:cs typeface="Spectral-Light"/>
            </a:endParaRPr>
          </a:p>
          <a:p>
            <a:pPr marL="7701">
              <a:lnSpc>
                <a:spcPts val="1744"/>
              </a:lnSpc>
            </a:pP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637" b="0" i="0" spc="-33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637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1976" y="242"/>
            <a:ext cx="6620025" cy="685751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503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40" y="10306"/>
            <a:ext cx="6695160" cy="685751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725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788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/>
        </p:nvSpPr>
        <p:spPr>
          <a:xfrm>
            <a:off x="10639894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90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"/>
            <a:ext cx="12192000" cy="685751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459087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5336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74125" y="0"/>
            <a:ext cx="3045716" cy="2572875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10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/>
        </p:nvSpPr>
        <p:spPr>
          <a:xfrm>
            <a:off x="10629631" y="1"/>
            <a:ext cx="262013" cy="2249545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78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/>
        </p:nvSpPr>
        <p:spPr>
          <a:xfrm>
            <a:off x="0" y="386"/>
            <a:ext cx="9050816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90" y="1714571"/>
            <a:ext cx="4019997" cy="4953875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121" y="1671354"/>
            <a:ext cx="4636195" cy="28300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728"/>
              </a:spcBef>
              <a:spcAft>
                <a:spcPts val="728"/>
              </a:spcAft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/>
        </p:nvSpPr>
        <p:spPr>
          <a:xfrm>
            <a:off x="9050816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-8869" y="-9918"/>
            <a:ext cx="12200869" cy="6877743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53" y="433212"/>
            <a:ext cx="5514231" cy="362919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3045" y="10306"/>
            <a:ext cx="5178955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6" y="4129531"/>
            <a:ext cx="6275824" cy="1330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43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0"/>
            <a:ext cx="10980263" cy="4771243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293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/>
        </p:nvSpPr>
        <p:spPr>
          <a:xfrm>
            <a:off x="1" y="386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1" y="627294"/>
            <a:ext cx="830228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78" y="134991"/>
            <a:ext cx="2190567" cy="1441723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6064" y="1900701"/>
            <a:ext cx="4785936" cy="495904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/>
        </p:nvSpPr>
        <p:spPr>
          <a:xfrm>
            <a:off x="7240861" y="1900700"/>
            <a:ext cx="165204" cy="49569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195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158336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724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/>
        </p:nvSpPr>
        <p:spPr>
          <a:xfrm>
            <a:off x="12026901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63" y="2855291"/>
            <a:ext cx="10980263" cy="3394728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1732257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2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/>
        </p:nvSpPr>
        <p:spPr>
          <a:xfrm>
            <a:off x="0" y="6692432"/>
            <a:ext cx="12192000" cy="165193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35" y="1699535"/>
            <a:ext cx="10980263" cy="3577775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0" y="627294"/>
            <a:ext cx="9226509" cy="615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50" y="5294523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72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696828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0512" y="1741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0095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5056106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07" y="227356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0106" y="561884"/>
            <a:ext cx="5648479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5294523"/>
            <a:ext cx="2190567" cy="1441723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5061488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4781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865"/>
            <a:ext cx="12192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84751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878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8545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5789" y="1642632"/>
            <a:ext cx="2915359" cy="26698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6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82" y="242"/>
            <a:ext cx="5790319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4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151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2818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00062" y="1778499"/>
            <a:ext cx="3698911" cy="494288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5280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/>
        </p:nvSpPr>
        <p:spPr>
          <a:xfrm>
            <a:off x="12026797" y="1"/>
            <a:ext cx="165204" cy="6857615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626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15293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2537" y="3865658"/>
            <a:ext cx="3698911" cy="285572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0498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69" y="3416487"/>
            <a:ext cx="5853107" cy="2833532"/>
          </a:xfrm>
          <a:prstGeom prst="rect">
            <a:avLst/>
          </a:prstGeom>
        </p:spPr>
        <p:txBody>
          <a:bodyPr/>
          <a:lstStyle>
            <a:lvl1pPr>
              <a:defRPr sz="194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697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6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21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1735126"/>
            <a:ext cx="5390997" cy="1231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4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4" y="136617"/>
            <a:ext cx="3808249" cy="25064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3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94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/>
        </p:nvSpPr>
        <p:spPr>
          <a:xfrm>
            <a:off x="0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59" y="5568621"/>
            <a:ext cx="5390997" cy="654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3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3" y="136617"/>
            <a:ext cx="3808248" cy="25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/>
        </p:nvSpPr>
        <p:spPr>
          <a:xfrm>
            <a:off x="2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7939" y="1"/>
            <a:ext cx="5864061" cy="685751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75" y="-1497"/>
            <a:ext cx="5990548" cy="602756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/>
        </p:nvSpPr>
        <p:spPr>
          <a:xfrm>
            <a:off x="0" y="386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93" y="-1500"/>
            <a:ext cx="5986943" cy="602393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9383" y="-1497"/>
            <a:ext cx="5117163" cy="5549308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0575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3528" y="-7364"/>
            <a:ext cx="5676941" cy="687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6" y="-7364"/>
            <a:ext cx="3837473" cy="3923432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6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"/>
            <a:ext cx="12203523" cy="6864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chemeClr val="bg1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385" y="-7364"/>
            <a:ext cx="3837472" cy="3923432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50385" y="9228"/>
            <a:ext cx="3837472" cy="390684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554478" rtl="0" eaLnBrk="1" fontAlgn="auto" latinLnBrk="0" hangingPunct="1">
              <a:lnSpc>
                <a:spcPct val="9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4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736" y="0"/>
            <a:ext cx="4779264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095" y="136616"/>
            <a:ext cx="2190567" cy="1441723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/>
        </p:nvSpPr>
        <p:spPr>
          <a:xfrm>
            <a:off x="7198730" y="1"/>
            <a:ext cx="203997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77" y="2036695"/>
            <a:ext cx="4267060" cy="2286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367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878" y="4957301"/>
            <a:ext cx="5271441" cy="5676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40">
                <a:solidFill>
                  <a:srgbClr val="003C3B"/>
                </a:solidFill>
                <a:latin typeface="Outfit" pitchFamily="2" charset="0"/>
              </a:defRPr>
            </a:lvl1pPr>
            <a:lvl2pPr marL="277240" indent="0" algn="ctr">
              <a:buNone/>
              <a:defRPr sz="1213"/>
            </a:lvl2pPr>
            <a:lvl3pPr marL="554478" indent="0" algn="ctr">
              <a:buNone/>
              <a:defRPr sz="1092"/>
            </a:lvl3pPr>
            <a:lvl4pPr marL="831718" indent="0" algn="ctr">
              <a:buNone/>
              <a:defRPr sz="971"/>
            </a:lvl4pPr>
            <a:lvl5pPr marL="1108956" indent="0" algn="ctr">
              <a:buNone/>
              <a:defRPr sz="971"/>
            </a:lvl5pPr>
            <a:lvl6pPr marL="1386196" indent="0" algn="ctr">
              <a:buNone/>
              <a:defRPr sz="971"/>
            </a:lvl6pPr>
            <a:lvl7pPr marL="1663434" indent="0" algn="ctr">
              <a:buNone/>
              <a:defRPr sz="971"/>
            </a:lvl7pPr>
            <a:lvl8pPr marL="1940674" indent="0" algn="ctr">
              <a:buNone/>
              <a:defRPr sz="971"/>
            </a:lvl8pPr>
            <a:lvl9pPr marL="2217913" indent="0" algn="ctr">
              <a:buNone/>
              <a:defRPr sz="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6063" y="0"/>
            <a:ext cx="4785936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49"/>
            <a:ext cx="10514927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xStyles>
    <p:titleStyle>
      <a:lvl1pPr algn="l" defTabSz="554478" rtl="0" eaLnBrk="1" latinLnBrk="0" hangingPunct="1">
        <a:lnSpc>
          <a:spcPct val="90000"/>
        </a:lnSpc>
        <a:spcBef>
          <a:spcPct val="0"/>
        </a:spcBef>
        <a:buNone/>
        <a:defRPr sz="2668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38619" indent="-138619" algn="l" defTabSz="554478" rtl="0" eaLnBrk="1" latinLnBrk="0" hangingPunct="1">
        <a:lnSpc>
          <a:spcPct val="90000"/>
        </a:lnSpc>
        <a:spcBef>
          <a:spcPts val="607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15859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2pPr>
      <a:lvl3pPr marL="69309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3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577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1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055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29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33" indent="-138619" algn="l" defTabSz="554478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0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7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18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5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196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3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674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13" algn="l" defTabSz="554478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7064BC-1C3C-D5A7-1064-16FEE4BAB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77" y="2036695"/>
            <a:ext cx="4267060" cy="2286128"/>
          </a:xfrm>
        </p:spPr>
        <p:txBody>
          <a:bodyPr anchor="t">
            <a:normAutofit/>
          </a:bodyPr>
          <a:lstStyle/>
          <a:p>
            <a:r>
              <a:rPr lang="en-US" sz="4000" dirty="0"/>
              <a:t>Getting from Dublin Airport to the University of Exeter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87A099-9049-1AB5-7B89-89A0CCE8E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017" r="4837" b="-2"/>
          <a:stretch/>
        </p:blipFill>
        <p:spPr>
          <a:xfrm>
            <a:off x="7299383" y="-1497"/>
            <a:ext cx="5117163" cy="5549308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1003A-5957-4803-A61E-D5288178745B}"/>
              </a:ext>
            </a:extLst>
          </p:cNvPr>
          <p:cNvSpPr txBox="1">
            <a:spLocks/>
          </p:cNvSpPr>
          <p:nvPr/>
        </p:nvSpPr>
        <p:spPr>
          <a:xfrm>
            <a:off x="518877" y="4579929"/>
            <a:ext cx="3992163" cy="677871"/>
          </a:xfrm>
          <a:prstGeom prst="rect">
            <a:avLst/>
          </a:prstGeom>
        </p:spPr>
        <p:txBody>
          <a:bodyPr/>
          <a:lstStyle>
            <a:lvl1pPr marL="0" indent="0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None/>
              <a:defRPr sz="1940" kern="1200">
                <a:solidFill>
                  <a:srgbClr val="003C3B"/>
                </a:solidFill>
                <a:latin typeface="Outfit" pitchFamily="2" charset="0"/>
                <a:ea typeface="+mn-ea"/>
                <a:cs typeface="+mn-cs"/>
              </a:defRPr>
            </a:lvl1pPr>
            <a:lvl2pPr marL="277240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2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7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18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5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196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3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674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13" indent="0" algn="ctr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None/>
              <a:defRPr sz="9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500" dirty="0"/>
              <a:t>(Streatham Campus)</a:t>
            </a:r>
          </a:p>
        </p:txBody>
      </p:sp>
    </p:spTree>
    <p:extLst>
      <p:ext uri="{BB962C8B-B14F-4D97-AF65-F5344CB8AC3E}">
        <p14:creationId xmlns:p14="http://schemas.microsoft.com/office/powerpoint/2010/main" val="80308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4186BA-E6BA-BF33-83D6-990DD61A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8" y="2780120"/>
            <a:ext cx="10854084" cy="1297759"/>
          </a:xfrm>
        </p:spPr>
        <p:txBody>
          <a:bodyPr/>
          <a:lstStyle/>
          <a:p>
            <a:pPr algn="ctr"/>
            <a:r>
              <a:rPr lang="en-GB" dirty="0"/>
              <a:t>You will need to fly into either Exeter or Bristol Airport</a:t>
            </a:r>
          </a:p>
        </p:txBody>
      </p:sp>
    </p:spTree>
    <p:extLst>
      <p:ext uri="{BB962C8B-B14F-4D97-AF65-F5344CB8AC3E}">
        <p14:creationId xmlns:p14="http://schemas.microsoft.com/office/powerpoint/2010/main" val="45965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Flying into Exeter Airport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612792"/>
            <a:ext cx="7629228" cy="276405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There are limited flights from Dublin to Exeter Airport, most of which include at least one change over.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It is advisable to book a flight as early as possible.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b="1" dirty="0"/>
              <a:t>Exeter</a:t>
            </a:r>
            <a:r>
              <a:rPr lang="en-GB" dirty="0"/>
              <a:t> airport is approximately 45 minutes from </a:t>
            </a:r>
            <a:r>
              <a:rPr lang="en-GB" b="1" dirty="0"/>
              <a:t>Exeter campuses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Catch Bus 4A from outside the airport to Exeter St David’s station and then find a taxi outside the station to take you to Streatham campus.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806A98-236B-A502-F9A7-3ADA1C8D96C7}"/>
              </a:ext>
            </a:extLst>
          </p:cNvPr>
          <p:cNvSpPr txBox="1">
            <a:spLocks/>
          </p:cNvSpPr>
          <p:nvPr/>
        </p:nvSpPr>
        <p:spPr>
          <a:xfrm>
            <a:off x="8440060" y="2821007"/>
            <a:ext cx="3409588" cy="1520788"/>
          </a:xfrm>
          <a:custGeom>
            <a:avLst/>
            <a:gdLst>
              <a:gd name="connsiteX0" fmla="*/ 0 w 3409588"/>
              <a:gd name="connsiteY0" fmla="*/ 0 h 1520788"/>
              <a:gd name="connsiteX1" fmla="*/ 647822 w 3409588"/>
              <a:gd name="connsiteY1" fmla="*/ 0 h 1520788"/>
              <a:gd name="connsiteX2" fmla="*/ 1261548 w 3409588"/>
              <a:gd name="connsiteY2" fmla="*/ 0 h 1520788"/>
              <a:gd name="connsiteX3" fmla="*/ 2011657 w 3409588"/>
              <a:gd name="connsiteY3" fmla="*/ 0 h 1520788"/>
              <a:gd name="connsiteX4" fmla="*/ 2693575 w 3409588"/>
              <a:gd name="connsiteY4" fmla="*/ 0 h 1520788"/>
              <a:gd name="connsiteX5" fmla="*/ 3409588 w 3409588"/>
              <a:gd name="connsiteY5" fmla="*/ 0 h 1520788"/>
              <a:gd name="connsiteX6" fmla="*/ 3409588 w 3409588"/>
              <a:gd name="connsiteY6" fmla="*/ 537345 h 1520788"/>
              <a:gd name="connsiteX7" fmla="*/ 3409588 w 3409588"/>
              <a:gd name="connsiteY7" fmla="*/ 998651 h 1520788"/>
              <a:gd name="connsiteX8" fmla="*/ 3409588 w 3409588"/>
              <a:gd name="connsiteY8" fmla="*/ 1520788 h 1520788"/>
              <a:gd name="connsiteX9" fmla="*/ 2829958 w 3409588"/>
              <a:gd name="connsiteY9" fmla="*/ 1520788 h 1520788"/>
              <a:gd name="connsiteX10" fmla="*/ 2148040 w 3409588"/>
              <a:gd name="connsiteY10" fmla="*/ 1520788 h 1520788"/>
              <a:gd name="connsiteX11" fmla="*/ 1568410 w 3409588"/>
              <a:gd name="connsiteY11" fmla="*/ 1520788 h 1520788"/>
              <a:gd name="connsiteX12" fmla="*/ 988781 w 3409588"/>
              <a:gd name="connsiteY12" fmla="*/ 1520788 h 1520788"/>
              <a:gd name="connsiteX13" fmla="*/ 0 w 3409588"/>
              <a:gd name="connsiteY13" fmla="*/ 1520788 h 1520788"/>
              <a:gd name="connsiteX14" fmla="*/ 0 w 3409588"/>
              <a:gd name="connsiteY14" fmla="*/ 1029067 h 1520788"/>
              <a:gd name="connsiteX15" fmla="*/ 0 w 3409588"/>
              <a:gd name="connsiteY15" fmla="*/ 537345 h 1520788"/>
              <a:gd name="connsiteX16" fmla="*/ 0 w 3409588"/>
              <a:gd name="connsiteY16" fmla="*/ 0 h 152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9588" h="1520788" fill="none" extrusionOk="0">
                <a:moveTo>
                  <a:pt x="0" y="0"/>
                </a:moveTo>
                <a:cubicBezTo>
                  <a:pt x="152758" y="-17381"/>
                  <a:pt x="480799" y="-22023"/>
                  <a:pt x="647822" y="0"/>
                </a:cubicBezTo>
                <a:cubicBezTo>
                  <a:pt x="814845" y="22023"/>
                  <a:pt x="997727" y="-10647"/>
                  <a:pt x="1261548" y="0"/>
                </a:cubicBezTo>
                <a:cubicBezTo>
                  <a:pt x="1525369" y="10647"/>
                  <a:pt x="1762208" y="-31735"/>
                  <a:pt x="2011657" y="0"/>
                </a:cubicBezTo>
                <a:cubicBezTo>
                  <a:pt x="2261106" y="31735"/>
                  <a:pt x="2498785" y="-34045"/>
                  <a:pt x="2693575" y="0"/>
                </a:cubicBezTo>
                <a:cubicBezTo>
                  <a:pt x="2888365" y="34045"/>
                  <a:pt x="3082477" y="-27855"/>
                  <a:pt x="3409588" y="0"/>
                </a:cubicBezTo>
                <a:cubicBezTo>
                  <a:pt x="3386280" y="137214"/>
                  <a:pt x="3399845" y="332125"/>
                  <a:pt x="3409588" y="537345"/>
                </a:cubicBezTo>
                <a:cubicBezTo>
                  <a:pt x="3419331" y="742566"/>
                  <a:pt x="3391238" y="832343"/>
                  <a:pt x="3409588" y="998651"/>
                </a:cubicBezTo>
                <a:cubicBezTo>
                  <a:pt x="3427938" y="1164959"/>
                  <a:pt x="3398146" y="1332783"/>
                  <a:pt x="3409588" y="1520788"/>
                </a:cubicBezTo>
                <a:cubicBezTo>
                  <a:pt x="3168844" y="1530138"/>
                  <a:pt x="3032007" y="1536848"/>
                  <a:pt x="2829958" y="1520788"/>
                </a:cubicBezTo>
                <a:cubicBezTo>
                  <a:pt x="2627909" y="1504729"/>
                  <a:pt x="2449305" y="1550410"/>
                  <a:pt x="2148040" y="1520788"/>
                </a:cubicBezTo>
                <a:cubicBezTo>
                  <a:pt x="1846775" y="1491166"/>
                  <a:pt x="1841032" y="1515020"/>
                  <a:pt x="1568410" y="1520788"/>
                </a:cubicBezTo>
                <a:cubicBezTo>
                  <a:pt x="1295788" y="1526557"/>
                  <a:pt x="1269936" y="1509437"/>
                  <a:pt x="988781" y="1520788"/>
                </a:cubicBezTo>
                <a:cubicBezTo>
                  <a:pt x="707626" y="1532139"/>
                  <a:pt x="359974" y="1535639"/>
                  <a:pt x="0" y="1520788"/>
                </a:cubicBezTo>
                <a:cubicBezTo>
                  <a:pt x="-17093" y="1377502"/>
                  <a:pt x="5271" y="1157611"/>
                  <a:pt x="0" y="1029067"/>
                </a:cubicBezTo>
                <a:cubicBezTo>
                  <a:pt x="-5271" y="900523"/>
                  <a:pt x="-13016" y="659138"/>
                  <a:pt x="0" y="537345"/>
                </a:cubicBezTo>
                <a:cubicBezTo>
                  <a:pt x="13016" y="415552"/>
                  <a:pt x="18008" y="205168"/>
                  <a:pt x="0" y="0"/>
                </a:cubicBezTo>
                <a:close/>
              </a:path>
              <a:path w="3409588" h="1520788" stroke="0" extrusionOk="0">
                <a:moveTo>
                  <a:pt x="0" y="0"/>
                </a:moveTo>
                <a:cubicBezTo>
                  <a:pt x="259239" y="-21041"/>
                  <a:pt x="413080" y="7221"/>
                  <a:pt x="613726" y="0"/>
                </a:cubicBezTo>
                <a:cubicBezTo>
                  <a:pt x="814372" y="-7221"/>
                  <a:pt x="1013037" y="-23499"/>
                  <a:pt x="1295643" y="0"/>
                </a:cubicBezTo>
                <a:cubicBezTo>
                  <a:pt x="1578249" y="23499"/>
                  <a:pt x="1689986" y="-9919"/>
                  <a:pt x="1909369" y="0"/>
                </a:cubicBezTo>
                <a:cubicBezTo>
                  <a:pt x="2128752" y="9919"/>
                  <a:pt x="2445190" y="18079"/>
                  <a:pt x="2659479" y="0"/>
                </a:cubicBezTo>
                <a:cubicBezTo>
                  <a:pt x="2873768" y="-18079"/>
                  <a:pt x="3154579" y="33011"/>
                  <a:pt x="3409588" y="0"/>
                </a:cubicBezTo>
                <a:cubicBezTo>
                  <a:pt x="3422348" y="214374"/>
                  <a:pt x="3425242" y="303472"/>
                  <a:pt x="3409588" y="461306"/>
                </a:cubicBezTo>
                <a:cubicBezTo>
                  <a:pt x="3393934" y="619140"/>
                  <a:pt x="3389577" y="785782"/>
                  <a:pt x="3409588" y="937819"/>
                </a:cubicBezTo>
                <a:cubicBezTo>
                  <a:pt x="3429599" y="1089856"/>
                  <a:pt x="3389498" y="1242079"/>
                  <a:pt x="3409588" y="1520788"/>
                </a:cubicBezTo>
                <a:cubicBezTo>
                  <a:pt x="3150829" y="1545882"/>
                  <a:pt x="3047802" y="1525509"/>
                  <a:pt x="2761766" y="1520788"/>
                </a:cubicBezTo>
                <a:cubicBezTo>
                  <a:pt x="2475730" y="1516067"/>
                  <a:pt x="2370825" y="1522191"/>
                  <a:pt x="2182136" y="1520788"/>
                </a:cubicBezTo>
                <a:cubicBezTo>
                  <a:pt x="1993447" y="1519386"/>
                  <a:pt x="1818679" y="1503411"/>
                  <a:pt x="1602506" y="1520788"/>
                </a:cubicBezTo>
                <a:cubicBezTo>
                  <a:pt x="1386333" y="1538166"/>
                  <a:pt x="1107086" y="1533701"/>
                  <a:pt x="920589" y="1520788"/>
                </a:cubicBezTo>
                <a:cubicBezTo>
                  <a:pt x="734092" y="1507875"/>
                  <a:pt x="323963" y="1496355"/>
                  <a:pt x="0" y="1520788"/>
                </a:cubicBezTo>
                <a:cubicBezTo>
                  <a:pt x="-2826" y="1413569"/>
                  <a:pt x="11055" y="1229069"/>
                  <a:pt x="0" y="1044274"/>
                </a:cubicBezTo>
                <a:cubicBezTo>
                  <a:pt x="-11055" y="859479"/>
                  <a:pt x="20922" y="694806"/>
                  <a:pt x="0" y="506929"/>
                </a:cubicBezTo>
                <a:cubicBezTo>
                  <a:pt x="-20922" y="319052"/>
                  <a:pt x="-16921" y="252129"/>
                  <a:pt x="0" y="0"/>
                </a:cubicBezTo>
                <a:close/>
              </a:path>
            </a:pathLst>
          </a:custGeom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>
            <a:lvl1pPr marL="138619" indent="-138619" algn="l" defTabSz="554478" rtl="0" eaLnBrk="1" latinLnBrk="0" hangingPunct="1">
              <a:lnSpc>
                <a:spcPct val="90000"/>
              </a:lnSpc>
              <a:spcBef>
                <a:spcPts val="607"/>
              </a:spcBef>
              <a:buFont typeface="Arial" panose="020B0604020202020204" pitchFamily="34" charset="0"/>
              <a:buChar char="•"/>
              <a:defRPr sz="1940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1pPr>
            <a:lvl2pPr marL="415859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697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2pPr>
            <a:lvl3pPr marL="69309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456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3pPr>
            <a:lvl4pPr marL="97033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213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4pPr>
            <a:lvl5pPr marL="1247577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b="0" i="0" kern="120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  <a:cs typeface="+mn-cs"/>
              </a:defRPr>
            </a:lvl5pPr>
            <a:lvl6pPr marL="1524815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2055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9293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56533" indent="-138619" algn="l" defTabSz="554478" rtl="0" eaLnBrk="1" latinLnBrk="0" hangingPunct="1">
              <a:lnSpc>
                <a:spcPct val="90000"/>
              </a:lnSpc>
              <a:spcBef>
                <a:spcPts val="303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GB" dirty="0"/>
              <a:t>It might take you longer than normal to get through any airport checks, so make sure you leave </a:t>
            </a:r>
            <a:r>
              <a:rPr lang="en-GB" b="1" dirty="0"/>
              <a:t>plenty of time </a:t>
            </a:r>
            <a:r>
              <a:rPr lang="en-GB" dirty="0"/>
              <a:t>between connecting flights!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23656-A061-1A9D-960C-1BAED2BB2B01}"/>
              </a:ext>
            </a:extLst>
          </p:cNvPr>
          <p:cNvSpPr/>
          <p:nvPr/>
        </p:nvSpPr>
        <p:spPr>
          <a:xfrm>
            <a:off x="778470" y="5135913"/>
            <a:ext cx="2245895" cy="1207089"/>
          </a:xfrm>
          <a:custGeom>
            <a:avLst/>
            <a:gdLst>
              <a:gd name="connsiteX0" fmla="*/ 0 w 2245895"/>
              <a:gd name="connsiteY0" fmla="*/ 201186 h 1207089"/>
              <a:gd name="connsiteX1" fmla="*/ 201186 w 2245895"/>
              <a:gd name="connsiteY1" fmla="*/ 0 h 1207089"/>
              <a:gd name="connsiteX2" fmla="*/ 834129 w 2245895"/>
              <a:gd name="connsiteY2" fmla="*/ 0 h 1207089"/>
              <a:gd name="connsiteX3" fmla="*/ 1411766 w 2245895"/>
              <a:gd name="connsiteY3" fmla="*/ 0 h 1207089"/>
              <a:gd name="connsiteX4" fmla="*/ 2044709 w 2245895"/>
              <a:gd name="connsiteY4" fmla="*/ 0 h 1207089"/>
              <a:gd name="connsiteX5" fmla="*/ 2245895 w 2245895"/>
              <a:gd name="connsiteY5" fmla="*/ 201186 h 1207089"/>
              <a:gd name="connsiteX6" fmla="*/ 2245895 w 2245895"/>
              <a:gd name="connsiteY6" fmla="*/ 579403 h 1207089"/>
              <a:gd name="connsiteX7" fmla="*/ 2245895 w 2245895"/>
              <a:gd name="connsiteY7" fmla="*/ 1005903 h 1207089"/>
              <a:gd name="connsiteX8" fmla="*/ 2044709 w 2245895"/>
              <a:gd name="connsiteY8" fmla="*/ 1207089 h 1207089"/>
              <a:gd name="connsiteX9" fmla="*/ 1467072 w 2245895"/>
              <a:gd name="connsiteY9" fmla="*/ 1207089 h 1207089"/>
              <a:gd name="connsiteX10" fmla="*/ 889435 w 2245895"/>
              <a:gd name="connsiteY10" fmla="*/ 1207089 h 1207089"/>
              <a:gd name="connsiteX11" fmla="*/ 201186 w 2245895"/>
              <a:gd name="connsiteY11" fmla="*/ 1207089 h 1207089"/>
              <a:gd name="connsiteX12" fmla="*/ 0 w 2245895"/>
              <a:gd name="connsiteY12" fmla="*/ 1005903 h 1207089"/>
              <a:gd name="connsiteX13" fmla="*/ 0 w 2245895"/>
              <a:gd name="connsiteY13" fmla="*/ 619639 h 1207089"/>
              <a:gd name="connsiteX14" fmla="*/ 0 w 2245895"/>
              <a:gd name="connsiteY14" fmla="*/ 201186 h 120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5895" h="1207089" fill="none" extrusionOk="0">
                <a:moveTo>
                  <a:pt x="0" y="201186"/>
                </a:moveTo>
                <a:cubicBezTo>
                  <a:pt x="2404" y="103888"/>
                  <a:pt x="95210" y="12108"/>
                  <a:pt x="201186" y="0"/>
                </a:cubicBezTo>
                <a:cubicBezTo>
                  <a:pt x="395947" y="12299"/>
                  <a:pt x="592958" y="16679"/>
                  <a:pt x="834129" y="0"/>
                </a:cubicBezTo>
                <a:cubicBezTo>
                  <a:pt x="1075300" y="-16679"/>
                  <a:pt x="1228382" y="-13371"/>
                  <a:pt x="1411766" y="0"/>
                </a:cubicBezTo>
                <a:cubicBezTo>
                  <a:pt x="1595150" y="13371"/>
                  <a:pt x="1844802" y="28469"/>
                  <a:pt x="2044709" y="0"/>
                </a:cubicBezTo>
                <a:cubicBezTo>
                  <a:pt x="2155048" y="14497"/>
                  <a:pt x="2249865" y="66683"/>
                  <a:pt x="2245895" y="201186"/>
                </a:cubicBezTo>
                <a:cubicBezTo>
                  <a:pt x="2232756" y="310239"/>
                  <a:pt x="2247959" y="401230"/>
                  <a:pt x="2245895" y="579403"/>
                </a:cubicBezTo>
                <a:cubicBezTo>
                  <a:pt x="2243831" y="757576"/>
                  <a:pt x="2257132" y="876377"/>
                  <a:pt x="2245895" y="1005903"/>
                </a:cubicBezTo>
                <a:cubicBezTo>
                  <a:pt x="2233177" y="1098521"/>
                  <a:pt x="2160862" y="1206962"/>
                  <a:pt x="2044709" y="1207089"/>
                </a:cubicBezTo>
                <a:cubicBezTo>
                  <a:pt x="1868355" y="1209776"/>
                  <a:pt x="1633687" y="1234834"/>
                  <a:pt x="1467072" y="1207089"/>
                </a:cubicBezTo>
                <a:cubicBezTo>
                  <a:pt x="1300457" y="1179344"/>
                  <a:pt x="1145274" y="1231034"/>
                  <a:pt x="889435" y="1207089"/>
                </a:cubicBezTo>
                <a:cubicBezTo>
                  <a:pt x="633596" y="1183144"/>
                  <a:pt x="480234" y="1211790"/>
                  <a:pt x="201186" y="1207089"/>
                </a:cubicBezTo>
                <a:cubicBezTo>
                  <a:pt x="90506" y="1217041"/>
                  <a:pt x="-9453" y="1124740"/>
                  <a:pt x="0" y="1005903"/>
                </a:cubicBezTo>
                <a:cubicBezTo>
                  <a:pt x="1729" y="905917"/>
                  <a:pt x="-10916" y="722684"/>
                  <a:pt x="0" y="619639"/>
                </a:cubicBezTo>
                <a:cubicBezTo>
                  <a:pt x="10916" y="516594"/>
                  <a:pt x="-20741" y="291953"/>
                  <a:pt x="0" y="201186"/>
                </a:cubicBezTo>
                <a:close/>
              </a:path>
              <a:path w="2245895" h="1207089" stroke="0" extrusionOk="0">
                <a:moveTo>
                  <a:pt x="0" y="201186"/>
                </a:moveTo>
                <a:cubicBezTo>
                  <a:pt x="-7233" y="84991"/>
                  <a:pt x="83630" y="-25316"/>
                  <a:pt x="201186" y="0"/>
                </a:cubicBezTo>
                <a:cubicBezTo>
                  <a:pt x="423211" y="-26332"/>
                  <a:pt x="708531" y="-31438"/>
                  <a:pt x="852564" y="0"/>
                </a:cubicBezTo>
                <a:cubicBezTo>
                  <a:pt x="996597" y="31438"/>
                  <a:pt x="1267247" y="-5116"/>
                  <a:pt x="1467072" y="0"/>
                </a:cubicBezTo>
                <a:cubicBezTo>
                  <a:pt x="1666897" y="5116"/>
                  <a:pt x="1822913" y="-12054"/>
                  <a:pt x="2044709" y="0"/>
                </a:cubicBezTo>
                <a:cubicBezTo>
                  <a:pt x="2166362" y="-4618"/>
                  <a:pt x="2240113" y="107298"/>
                  <a:pt x="2245895" y="201186"/>
                </a:cubicBezTo>
                <a:cubicBezTo>
                  <a:pt x="2240360" y="299033"/>
                  <a:pt x="2259659" y="399364"/>
                  <a:pt x="2245895" y="587450"/>
                </a:cubicBezTo>
                <a:cubicBezTo>
                  <a:pt x="2232131" y="775536"/>
                  <a:pt x="2245844" y="902822"/>
                  <a:pt x="2245895" y="1005903"/>
                </a:cubicBezTo>
                <a:cubicBezTo>
                  <a:pt x="2256760" y="1117734"/>
                  <a:pt x="2161818" y="1209589"/>
                  <a:pt x="2044709" y="1207089"/>
                </a:cubicBezTo>
                <a:cubicBezTo>
                  <a:pt x="1737476" y="1222657"/>
                  <a:pt x="1582181" y="1187167"/>
                  <a:pt x="1430201" y="1207089"/>
                </a:cubicBezTo>
                <a:cubicBezTo>
                  <a:pt x="1278221" y="1227011"/>
                  <a:pt x="1017779" y="1192141"/>
                  <a:pt x="778823" y="1207089"/>
                </a:cubicBezTo>
                <a:cubicBezTo>
                  <a:pt x="539867" y="1222037"/>
                  <a:pt x="325231" y="1223414"/>
                  <a:pt x="201186" y="1207089"/>
                </a:cubicBezTo>
                <a:cubicBezTo>
                  <a:pt x="106713" y="1215120"/>
                  <a:pt x="-3655" y="1140809"/>
                  <a:pt x="0" y="1005903"/>
                </a:cubicBezTo>
                <a:cubicBezTo>
                  <a:pt x="-10916" y="821849"/>
                  <a:pt x="34" y="789552"/>
                  <a:pt x="0" y="611592"/>
                </a:cubicBezTo>
                <a:cubicBezTo>
                  <a:pt x="-34" y="433632"/>
                  <a:pt x="-12414" y="388290"/>
                  <a:pt x="0" y="201186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07663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Dublin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Catch a flight from Dublin to Exeter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11DAD1-27E4-AEF7-0DDC-9F82D98C2F06}"/>
              </a:ext>
            </a:extLst>
          </p:cNvPr>
          <p:cNvSpPr/>
          <p:nvPr/>
        </p:nvSpPr>
        <p:spPr>
          <a:xfrm>
            <a:off x="3732912" y="5135913"/>
            <a:ext cx="2113066" cy="1207088"/>
          </a:xfrm>
          <a:custGeom>
            <a:avLst/>
            <a:gdLst>
              <a:gd name="connsiteX0" fmla="*/ 0 w 2113066"/>
              <a:gd name="connsiteY0" fmla="*/ 201185 h 1207088"/>
              <a:gd name="connsiteX1" fmla="*/ 201185 w 2113066"/>
              <a:gd name="connsiteY1" fmla="*/ 0 h 1207088"/>
              <a:gd name="connsiteX2" fmla="*/ 720096 w 2113066"/>
              <a:gd name="connsiteY2" fmla="*/ 0 h 1207088"/>
              <a:gd name="connsiteX3" fmla="*/ 1290328 w 2113066"/>
              <a:gd name="connsiteY3" fmla="*/ 0 h 1207088"/>
              <a:gd name="connsiteX4" fmla="*/ 1911881 w 2113066"/>
              <a:gd name="connsiteY4" fmla="*/ 0 h 1207088"/>
              <a:gd name="connsiteX5" fmla="*/ 2113066 w 2113066"/>
              <a:gd name="connsiteY5" fmla="*/ 201185 h 1207088"/>
              <a:gd name="connsiteX6" fmla="*/ 2113066 w 2113066"/>
              <a:gd name="connsiteY6" fmla="*/ 619638 h 1207088"/>
              <a:gd name="connsiteX7" fmla="*/ 2113066 w 2113066"/>
              <a:gd name="connsiteY7" fmla="*/ 1005903 h 1207088"/>
              <a:gd name="connsiteX8" fmla="*/ 1911881 w 2113066"/>
              <a:gd name="connsiteY8" fmla="*/ 1207088 h 1207088"/>
              <a:gd name="connsiteX9" fmla="*/ 1375863 w 2113066"/>
              <a:gd name="connsiteY9" fmla="*/ 1207088 h 1207088"/>
              <a:gd name="connsiteX10" fmla="*/ 856952 w 2113066"/>
              <a:gd name="connsiteY10" fmla="*/ 1207088 h 1207088"/>
              <a:gd name="connsiteX11" fmla="*/ 201185 w 2113066"/>
              <a:gd name="connsiteY11" fmla="*/ 1207088 h 1207088"/>
              <a:gd name="connsiteX12" fmla="*/ 0 w 2113066"/>
              <a:gd name="connsiteY12" fmla="*/ 1005903 h 1207088"/>
              <a:gd name="connsiteX13" fmla="*/ 0 w 2113066"/>
              <a:gd name="connsiteY13" fmla="*/ 603544 h 1207088"/>
              <a:gd name="connsiteX14" fmla="*/ 0 w 2113066"/>
              <a:gd name="connsiteY14" fmla="*/ 201185 h 120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3066" h="1207088" fill="none" extrusionOk="0">
                <a:moveTo>
                  <a:pt x="0" y="201185"/>
                </a:moveTo>
                <a:cubicBezTo>
                  <a:pt x="-9020" y="109617"/>
                  <a:pt x="87335" y="2044"/>
                  <a:pt x="201185" y="0"/>
                </a:cubicBezTo>
                <a:cubicBezTo>
                  <a:pt x="458929" y="3660"/>
                  <a:pt x="482217" y="-20659"/>
                  <a:pt x="720096" y="0"/>
                </a:cubicBezTo>
                <a:cubicBezTo>
                  <a:pt x="957975" y="20659"/>
                  <a:pt x="1027189" y="-879"/>
                  <a:pt x="1290328" y="0"/>
                </a:cubicBezTo>
                <a:cubicBezTo>
                  <a:pt x="1553467" y="879"/>
                  <a:pt x="1630869" y="4986"/>
                  <a:pt x="1911881" y="0"/>
                </a:cubicBezTo>
                <a:cubicBezTo>
                  <a:pt x="2020283" y="-6628"/>
                  <a:pt x="2125532" y="70145"/>
                  <a:pt x="2113066" y="201185"/>
                </a:cubicBezTo>
                <a:cubicBezTo>
                  <a:pt x="2121690" y="392392"/>
                  <a:pt x="2116990" y="475588"/>
                  <a:pt x="2113066" y="619638"/>
                </a:cubicBezTo>
                <a:cubicBezTo>
                  <a:pt x="2109142" y="763688"/>
                  <a:pt x="2127776" y="856388"/>
                  <a:pt x="2113066" y="1005903"/>
                </a:cubicBezTo>
                <a:cubicBezTo>
                  <a:pt x="2115480" y="1122755"/>
                  <a:pt x="2024508" y="1226727"/>
                  <a:pt x="1911881" y="1207088"/>
                </a:cubicBezTo>
                <a:cubicBezTo>
                  <a:pt x="1664220" y="1208617"/>
                  <a:pt x="1636016" y="1227742"/>
                  <a:pt x="1375863" y="1207088"/>
                </a:cubicBezTo>
                <a:cubicBezTo>
                  <a:pt x="1115710" y="1186434"/>
                  <a:pt x="1081145" y="1223772"/>
                  <a:pt x="856952" y="1207088"/>
                </a:cubicBezTo>
                <a:cubicBezTo>
                  <a:pt x="632759" y="1190404"/>
                  <a:pt x="350972" y="1226043"/>
                  <a:pt x="201185" y="1207088"/>
                </a:cubicBezTo>
                <a:cubicBezTo>
                  <a:pt x="90714" y="1209725"/>
                  <a:pt x="-5991" y="1114798"/>
                  <a:pt x="0" y="1005903"/>
                </a:cubicBezTo>
                <a:cubicBezTo>
                  <a:pt x="-12544" y="877420"/>
                  <a:pt x="-5297" y="731053"/>
                  <a:pt x="0" y="603544"/>
                </a:cubicBezTo>
                <a:cubicBezTo>
                  <a:pt x="5297" y="476035"/>
                  <a:pt x="6317" y="360607"/>
                  <a:pt x="0" y="201185"/>
                </a:cubicBezTo>
                <a:close/>
              </a:path>
              <a:path w="2113066" h="1207088" stroke="0" extrusionOk="0">
                <a:moveTo>
                  <a:pt x="0" y="201185"/>
                </a:moveTo>
                <a:cubicBezTo>
                  <a:pt x="661" y="83551"/>
                  <a:pt x="84998" y="2769"/>
                  <a:pt x="201185" y="0"/>
                </a:cubicBezTo>
                <a:cubicBezTo>
                  <a:pt x="463449" y="19995"/>
                  <a:pt x="539895" y="12621"/>
                  <a:pt x="737203" y="0"/>
                </a:cubicBezTo>
                <a:cubicBezTo>
                  <a:pt x="934511" y="-12621"/>
                  <a:pt x="1079365" y="-6480"/>
                  <a:pt x="1324542" y="0"/>
                </a:cubicBezTo>
                <a:cubicBezTo>
                  <a:pt x="1569719" y="6480"/>
                  <a:pt x="1673647" y="23845"/>
                  <a:pt x="1911881" y="0"/>
                </a:cubicBezTo>
                <a:cubicBezTo>
                  <a:pt x="2025509" y="8988"/>
                  <a:pt x="2110950" y="85351"/>
                  <a:pt x="2113066" y="201185"/>
                </a:cubicBezTo>
                <a:cubicBezTo>
                  <a:pt x="2120377" y="300818"/>
                  <a:pt x="2126471" y="484623"/>
                  <a:pt x="2113066" y="579402"/>
                </a:cubicBezTo>
                <a:cubicBezTo>
                  <a:pt x="2099661" y="674181"/>
                  <a:pt x="2110350" y="920061"/>
                  <a:pt x="2113066" y="1005903"/>
                </a:cubicBezTo>
                <a:cubicBezTo>
                  <a:pt x="2119121" y="1125990"/>
                  <a:pt x="2030434" y="1205812"/>
                  <a:pt x="1911881" y="1207088"/>
                </a:cubicBezTo>
                <a:cubicBezTo>
                  <a:pt x="1750615" y="1209128"/>
                  <a:pt x="1590214" y="1181234"/>
                  <a:pt x="1392970" y="1207088"/>
                </a:cubicBezTo>
                <a:cubicBezTo>
                  <a:pt x="1195726" y="1232942"/>
                  <a:pt x="1096578" y="1231760"/>
                  <a:pt x="874059" y="1207088"/>
                </a:cubicBezTo>
                <a:cubicBezTo>
                  <a:pt x="651540" y="1182416"/>
                  <a:pt x="401864" y="1201468"/>
                  <a:pt x="201185" y="1207088"/>
                </a:cubicBezTo>
                <a:cubicBezTo>
                  <a:pt x="86984" y="1205968"/>
                  <a:pt x="12612" y="1127167"/>
                  <a:pt x="0" y="1005903"/>
                </a:cubicBezTo>
                <a:cubicBezTo>
                  <a:pt x="17557" y="866661"/>
                  <a:pt x="-1606" y="794006"/>
                  <a:pt x="0" y="587450"/>
                </a:cubicBezTo>
                <a:cubicBezTo>
                  <a:pt x="1606" y="380894"/>
                  <a:pt x="825" y="316545"/>
                  <a:pt x="0" y="201185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6401135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Catch bus 4A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Exeter St David’s train station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5301C-0D6D-1699-DB00-E17D9C11B75D}"/>
              </a:ext>
            </a:extLst>
          </p:cNvPr>
          <p:cNvSpPr/>
          <p:nvPr/>
        </p:nvSpPr>
        <p:spPr>
          <a:xfrm>
            <a:off x="6574564" y="5245208"/>
            <a:ext cx="2834881" cy="1046795"/>
          </a:xfrm>
          <a:custGeom>
            <a:avLst/>
            <a:gdLst>
              <a:gd name="connsiteX0" fmla="*/ 0 w 2834881"/>
              <a:gd name="connsiteY0" fmla="*/ 174469 h 1046795"/>
              <a:gd name="connsiteX1" fmla="*/ 174469 w 2834881"/>
              <a:gd name="connsiteY1" fmla="*/ 0 h 1046795"/>
              <a:gd name="connsiteX2" fmla="*/ 795955 w 2834881"/>
              <a:gd name="connsiteY2" fmla="*/ 0 h 1046795"/>
              <a:gd name="connsiteX3" fmla="*/ 1342862 w 2834881"/>
              <a:gd name="connsiteY3" fmla="*/ 0 h 1046795"/>
              <a:gd name="connsiteX4" fmla="*/ 1939489 w 2834881"/>
              <a:gd name="connsiteY4" fmla="*/ 0 h 1046795"/>
              <a:gd name="connsiteX5" fmla="*/ 2660412 w 2834881"/>
              <a:gd name="connsiteY5" fmla="*/ 0 h 1046795"/>
              <a:gd name="connsiteX6" fmla="*/ 2834881 w 2834881"/>
              <a:gd name="connsiteY6" fmla="*/ 174469 h 1046795"/>
              <a:gd name="connsiteX7" fmla="*/ 2834881 w 2834881"/>
              <a:gd name="connsiteY7" fmla="*/ 872326 h 1046795"/>
              <a:gd name="connsiteX8" fmla="*/ 2660412 w 2834881"/>
              <a:gd name="connsiteY8" fmla="*/ 1046795 h 1046795"/>
              <a:gd name="connsiteX9" fmla="*/ 2113505 w 2834881"/>
              <a:gd name="connsiteY9" fmla="*/ 1046795 h 1046795"/>
              <a:gd name="connsiteX10" fmla="*/ 1492019 w 2834881"/>
              <a:gd name="connsiteY10" fmla="*/ 1046795 h 1046795"/>
              <a:gd name="connsiteX11" fmla="*/ 870533 w 2834881"/>
              <a:gd name="connsiteY11" fmla="*/ 1046795 h 1046795"/>
              <a:gd name="connsiteX12" fmla="*/ 174469 w 2834881"/>
              <a:gd name="connsiteY12" fmla="*/ 1046795 h 1046795"/>
              <a:gd name="connsiteX13" fmla="*/ 0 w 2834881"/>
              <a:gd name="connsiteY13" fmla="*/ 872326 h 1046795"/>
              <a:gd name="connsiteX14" fmla="*/ 0 w 2834881"/>
              <a:gd name="connsiteY14" fmla="*/ 174469 h 104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4881" h="1046795" fill="none" extrusionOk="0">
                <a:moveTo>
                  <a:pt x="0" y="174469"/>
                </a:moveTo>
                <a:cubicBezTo>
                  <a:pt x="4541" y="80877"/>
                  <a:pt x="74611" y="10593"/>
                  <a:pt x="174469" y="0"/>
                </a:cubicBezTo>
                <a:cubicBezTo>
                  <a:pt x="367034" y="-23271"/>
                  <a:pt x="565906" y="-27138"/>
                  <a:pt x="795955" y="0"/>
                </a:cubicBezTo>
                <a:cubicBezTo>
                  <a:pt x="1026004" y="27138"/>
                  <a:pt x="1222326" y="24165"/>
                  <a:pt x="1342862" y="0"/>
                </a:cubicBezTo>
                <a:cubicBezTo>
                  <a:pt x="1463398" y="-24165"/>
                  <a:pt x="1649027" y="-27889"/>
                  <a:pt x="1939489" y="0"/>
                </a:cubicBezTo>
                <a:cubicBezTo>
                  <a:pt x="2229951" y="27889"/>
                  <a:pt x="2485160" y="12434"/>
                  <a:pt x="2660412" y="0"/>
                </a:cubicBezTo>
                <a:cubicBezTo>
                  <a:pt x="2742983" y="15315"/>
                  <a:pt x="2849942" y="60929"/>
                  <a:pt x="2834881" y="174469"/>
                </a:cubicBezTo>
                <a:cubicBezTo>
                  <a:pt x="2807935" y="487252"/>
                  <a:pt x="2800247" y="621871"/>
                  <a:pt x="2834881" y="872326"/>
                </a:cubicBezTo>
                <a:cubicBezTo>
                  <a:pt x="2835931" y="965421"/>
                  <a:pt x="2776088" y="1054130"/>
                  <a:pt x="2660412" y="1046795"/>
                </a:cubicBezTo>
                <a:cubicBezTo>
                  <a:pt x="2469278" y="1039803"/>
                  <a:pt x="2289154" y="1055881"/>
                  <a:pt x="2113505" y="1046795"/>
                </a:cubicBezTo>
                <a:cubicBezTo>
                  <a:pt x="1937856" y="1037709"/>
                  <a:pt x="1756798" y="1059059"/>
                  <a:pt x="1492019" y="1046795"/>
                </a:cubicBezTo>
                <a:cubicBezTo>
                  <a:pt x="1227240" y="1034531"/>
                  <a:pt x="996514" y="1051630"/>
                  <a:pt x="870533" y="1046795"/>
                </a:cubicBezTo>
                <a:cubicBezTo>
                  <a:pt x="744552" y="1041960"/>
                  <a:pt x="451386" y="1035567"/>
                  <a:pt x="174469" y="1046795"/>
                </a:cubicBezTo>
                <a:cubicBezTo>
                  <a:pt x="60860" y="1043710"/>
                  <a:pt x="-5011" y="983973"/>
                  <a:pt x="0" y="872326"/>
                </a:cubicBezTo>
                <a:cubicBezTo>
                  <a:pt x="23394" y="720923"/>
                  <a:pt x="22591" y="341994"/>
                  <a:pt x="0" y="174469"/>
                </a:cubicBezTo>
                <a:close/>
              </a:path>
              <a:path w="2834881" h="1046795" stroke="0" extrusionOk="0">
                <a:moveTo>
                  <a:pt x="0" y="174469"/>
                </a:moveTo>
                <a:cubicBezTo>
                  <a:pt x="-234" y="83535"/>
                  <a:pt x="64273" y="-2113"/>
                  <a:pt x="174469" y="0"/>
                </a:cubicBezTo>
                <a:cubicBezTo>
                  <a:pt x="344556" y="18996"/>
                  <a:pt x="625965" y="-25857"/>
                  <a:pt x="845674" y="0"/>
                </a:cubicBezTo>
                <a:cubicBezTo>
                  <a:pt x="1065383" y="25857"/>
                  <a:pt x="1235448" y="30932"/>
                  <a:pt x="1467159" y="0"/>
                </a:cubicBezTo>
                <a:cubicBezTo>
                  <a:pt x="1698871" y="-30932"/>
                  <a:pt x="1877085" y="2960"/>
                  <a:pt x="2088645" y="0"/>
                </a:cubicBezTo>
                <a:cubicBezTo>
                  <a:pt x="2300205" y="-2960"/>
                  <a:pt x="2396787" y="-12038"/>
                  <a:pt x="2660412" y="0"/>
                </a:cubicBezTo>
                <a:cubicBezTo>
                  <a:pt x="2761731" y="2515"/>
                  <a:pt x="2836044" y="69632"/>
                  <a:pt x="2834881" y="174469"/>
                </a:cubicBezTo>
                <a:cubicBezTo>
                  <a:pt x="2807303" y="367263"/>
                  <a:pt x="2820718" y="675746"/>
                  <a:pt x="2834881" y="872326"/>
                </a:cubicBezTo>
                <a:cubicBezTo>
                  <a:pt x="2830013" y="951970"/>
                  <a:pt x="2775018" y="1034294"/>
                  <a:pt x="2660412" y="1046795"/>
                </a:cubicBezTo>
                <a:cubicBezTo>
                  <a:pt x="2533607" y="1029347"/>
                  <a:pt x="2342851" y="1031357"/>
                  <a:pt x="2113505" y="1046795"/>
                </a:cubicBezTo>
                <a:cubicBezTo>
                  <a:pt x="1884159" y="1062233"/>
                  <a:pt x="1626090" y="1070777"/>
                  <a:pt x="1442300" y="1046795"/>
                </a:cubicBezTo>
                <a:cubicBezTo>
                  <a:pt x="1258511" y="1022813"/>
                  <a:pt x="1036082" y="1053757"/>
                  <a:pt x="845674" y="1046795"/>
                </a:cubicBezTo>
                <a:cubicBezTo>
                  <a:pt x="655266" y="1039833"/>
                  <a:pt x="378204" y="1031207"/>
                  <a:pt x="174469" y="1046795"/>
                </a:cubicBezTo>
                <a:cubicBezTo>
                  <a:pt x="71387" y="1042204"/>
                  <a:pt x="-7377" y="956378"/>
                  <a:pt x="0" y="872326"/>
                </a:cubicBezTo>
                <a:cubicBezTo>
                  <a:pt x="-12779" y="581271"/>
                  <a:pt x="20173" y="401310"/>
                  <a:pt x="0" y="174469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7617713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Get a taxi from the train station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0BC848-938E-FADE-8D78-23BF832708F5}"/>
              </a:ext>
            </a:extLst>
          </p:cNvPr>
          <p:cNvSpPr/>
          <p:nvPr/>
        </p:nvSpPr>
        <p:spPr>
          <a:xfrm>
            <a:off x="10082769" y="5312719"/>
            <a:ext cx="1267326" cy="746330"/>
          </a:xfrm>
          <a:custGeom>
            <a:avLst/>
            <a:gdLst>
              <a:gd name="connsiteX0" fmla="*/ 0 w 1267326"/>
              <a:gd name="connsiteY0" fmla="*/ 124391 h 746330"/>
              <a:gd name="connsiteX1" fmla="*/ 124391 w 1267326"/>
              <a:gd name="connsiteY1" fmla="*/ 0 h 746330"/>
              <a:gd name="connsiteX2" fmla="*/ 633663 w 1267326"/>
              <a:gd name="connsiteY2" fmla="*/ 0 h 746330"/>
              <a:gd name="connsiteX3" fmla="*/ 1142935 w 1267326"/>
              <a:gd name="connsiteY3" fmla="*/ 0 h 746330"/>
              <a:gd name="connsiteX4" fmla="*/ 1267326 w 1267326"/>
              <a:gd name="connsiteY4" fmla="*/ 124391 h 746330"/>
              <a:gd name="connsiteX5" fmla="*/ 1267326 w 1267326"/>
              <a:gd name="connsiteY5" fmla="*/ 621939 h 746330"/>
              <a:gd name="connsiteX6" fmla="*/ 1142935 w 1267326"/>
              <a:gd name="connsiteY6" fmla="*/ 746330 h 746330"/>
              <a:gd name="connsiteX7" fmla="*/ 633663 w 1267326"/>
              <a:gd name="connsiteY7" fmla="*/ 746330 h 746330"/>
              <a:gd name="connsiteX8" fmla="*/ 124391 w 1267326"/>
              <a:gd name="connsiteY8" fmla="*/ 746330 h 746330"/>
              <a:gd name="connsiteX9" fmla="*/ 0 w 1267326"/>
              <a:gd name="connsiteY9" fmla="*/ 621939 h 746330"/>
              <a:gd name="connsiteX10" fmla="*/ 0 w 1267326"/>
              <a:gd name="connsiteY10" fmla="*/ 124391 h 7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7326" h="746330" fill="none" extrusionOk="0">
                <a:moveTo>
                  <a:pt x="0" y="124391"/>
                </a:moveTo>
                <a:cubicBezTo>
                  <a:pt x="5425" y="59398"/>
                  <a:pt x="52166" y="-8666"/>
                  <a:pt x="124391" y="0"/>
                </a:cubicBezTo>
                <a:cubicBezTo>
                  <a:pt x="289561" y="-4280"/>
                  <a:pt x="486310" y="18735"/>
                  <a:pt x="633663" y="0"/>
                </a:cubicBezTo>
                <a:cubicBezTo>
                  <a:pt x="781016" y="-18735"/>
                  <a:pt x="927924" y="-21417"/>
                  <a:pt x="1142935" y="0"/>
                </a:cubicBezTo>
                <a:cubicBezTo>
                  <a:pt x="1217532" y="-875"/>
                  <a:pt x="1261739" y="57005"/>
                  <a:pt x="1267326" y="124391"/>
                </a:cubicBezTo>
                <a:cubicBezTo>
                  <a:pt x="1282218" y="264488"/>
                  <a:pt x="1279901" y="378152"/>
                  <a:pt x="1267326" y="621939"/>
                </a:cubicBezTo>
                <a:cubicBezTo>
                  <a:pt x="1272567" y="690010"/>
                  <a:pt x="1220679" y="745332"/>
                  <a:pt x="1142935" y="746330"/>
                </a:cubicBezTo>
                <a:cubicBezTo>
                  <a:pt x="998930" y="732754"/>
                  <a:pt x="885354" y="728261"/>
                  <a:pt x="633663" y="746330"/>
                </a:cubicBezTo>
                <a:cubicBezTo>
                  <a:pt x="381972" y="764399"/>
                  <a:pt x="356178" y="748190"/>
                  <a:pt x="124391" y="746330"/>
                </a:cubicBezTo>
                <a:cubicBezTo>
                  <a:pt x="60015" y="732660"/>
                  <a:pt x="466" y="680997"/>
                  <a:pt x="0" y="621939"/>
                </a:cubicBezTo>
                <a:cubicBezTo>
                  <a:pt x="-20873" y="441950"/>
                  <a:pt x="7060" y="340329"/>
                  <a:pt x="0" y="124391"/>
                </a:cubicBezTo>
                <a:close/>
              </a:path>
              <a:path w="1267326" h="746330" stroke="0" extrusionOk="0">
                <a:moveTo>
                  <a:pt x="0" y="124391"/>
                </a:moveTo>
                <a:cubicBezTo>
                  <a:pt x="-3931" y="61783"/>
                  <a:pt x="58074" y="-186"/>
                  <a:pt x="124391" y="0"/>
                </a:cubicBezTo>
                <a:cubicBezTo>
                  <a:pt x="271115" y="22400"/>
                  <a:pt x="492203" y="-16179"/>
                  <a:pt x="603107" y="0"/>
                </a:cubicBezTo>
                <a:cubicBezTo>
                  <a:pt x="714011" y="16179"/>
                  <a:pt x="926161" y="-20105"/>
                  <a:pt x="1142935" y="0"/>
                </a:cubicBezTo>
                <a:cubicBezTo>
                  <a:pt x="1208272" y="10319"/>
                  <a:pt x="1269194" y="55377"/>
                  <a:pt x="1267326" y="124391"/>
                </a:cubicBezTo>
                <a:cubicBezTo>
                  <a:pt x="1262239" y="297094"/>
                  <a:pt x="1252868" y="493319"/>
                  <a:pt x="1267326" y="621939"/>
                </a:cubicBezTo>
                <a:cubicBezTo>
                  <a:pt x="1270537" y="688822"/>
                  <a:pt x="1198179" y="737568"/>
                  <a:pt x="1142935" y="746330"/>
                </a:cubicBezTo>
                <a:cubicBezTo>
                  <a:pt x="1026393" y="743983"/>
                  <a:pt x="805573" y="752462"/>
                  <a:pt x="654034" y="746330"/>
                </a:cubicBezTo>
                <a:cubicBezTo>
                  <a:pt x="502495" y="740198"/>
                  <a:pt x="252087" y="772135"/>
                  <a:pt x="124391" y="746330"/>
                </a:cubicBezTo>
                <a:cubicBezTo>
                  <a:pt x="54381" y="741209"/>
                  <a:pt x="-7257" y="693730"/>
                  <a:pt x="0" y="621939"/>
                </a:cubicBezTo>
                <a:cubicBezTo>
                  <a:pt x="-23609" y="512854"/>
                  <a:pt x="-3548" y="359031"/>
                  <a:pt x="0" y="124391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6187619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2C74CF-87C8-46F9-1DC0-CC1D71D01DC0}"/>
              </a:ext>
            </a:extLst>
          </p:cNvPr>
          <p:cNvSpPr/>
          <p:nvPr/>
        </p:nvSpPr>
        <p:spPr>
          <a:xfrm>
            <a:off x="3121590" y="5471813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7CCFA2-E432-686D-853D-32BF4EBFEC3B}"/>
              </a:ext>
            </a:extLst>
          </p:cNvPr>
          <p:cNvSpPr/>
          <p:nvPr/>
        </p:nvSpPr>
        <p:spPr>
          <a:xfrm>
            <a:off x="5935610" y="5525385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B01C9D3-C329-D4F4-175C-8066D298B93E}"/>
              </a:ext>
            </a:extLst>
          </p:cNvPr>
          <p:cNvSpPr/>
          <p:nvPr/>
        </p:nvSpPr>
        <p:spPr>
          <a:xfrm>
            <a:off x="9479039" y="5471813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A221-1B3E-EF3B-17D8-83E5FF2C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Flying into Bristol Airport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15777-3C40-15AA-EC3B-476A76C7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61" y="1612792"/>
            <a:ext cx="9121144" cy="2764052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/>
              <a:t>There are a few direct flights each day from Dublin to Bristol operated by different airlines. The journey time is 1 hour 20 minutes.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It is advisable to book a flight as early as possible.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b="1" dirty="0"/>
              <a:t>Bristol</a:t>
            </a:r>
            <a:r>
              <a:rPr lang="en-GB" dirty="0"/>
              <a:t> airport is approximately 2 hours from </a:t>
            </a:r>
            <a:r>
              <a:rPr lang="en-GB" b="1" dirty="0"/>
              <a:t>Exeter campuses.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Catch the A2 bus (Airport Flyer Express) from outside the airport to Bristol Temple Meads and then the train to Exeter St David’s train station.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23656-A061-1A9D-960C-1BAED2BB2B01}"/>
              </a:ext>
            </a:extLst>
          </p:cNvPr>
          <p:cNvSpPr/>
          <p:nvPr/>
        </p:nvSpPr>
        <p:spPr>
          <a:xfrm>
            <a:off x="352147" y="4913461"/>
            <a:ext cx="1845622" cy="1555607"/>
          </a:xfrm>
          <a:custGeom>
            <a:avLst/>
            <a:gdLst>
              <a:gd name="connsiteX0" fmla="*/ 0 w 1845622"/>
              <a:gd name="connsiteY0" fmla="*/ 259273 h 1555607"/>
              <a:gd name="connsiteX1" fmla="*/ 259273 w 1845622"/>
              <a:gd name="connsiteY1" fmla="*/ 0 h 1555607"/>
              <a:gd name="connsiteX2" fmla="*/ 896269 w 1845622"/>
              <a:gd name="connsiteY2" fmla="*/ 0 h 1555607"/>
              <a:gd name="connsiteX3" fmla="*/ 1586349 w 1845622"/>
              <a:gd name="connsiteY3" fmla="*/ 0 h 1555607"/>
              <a:gd name="connsiteX4" fmla="*/ 1845622 w 1845622"/>
              <a:gd name="connsiteY4" fmla="*/ 259273 h 1555607"/>
              <a:gd name="connsiteX5" fmla="*/ 1845622 w 1845622"/>
              <a:gd name="connsiteY5" fmla="*/ 757062 h 1555607"/>
              <a:gd name="connsiteX6" fmla="*/ 1845622 w 1845622"/>
              <a:gd name="connsiteY6" fmla="*/ 1296334 h 1555607"/>
              <a:gd name="connsiteX7" fmla="*/ 1586349 w 1845622"/>
              <a:gd name="connsiteY7" fmla="*/ 1555607 h 1555607"/>
              <a:gd name="connsiteX8" fmla="*/ 962623 w 1845622"/>
              <a:gd name="connsiteY8" fmla="*/ 1555607 h 1555607"/>
              <a:gd name="connsiteX9" fmla="*/ 259273 w 1845622"/>
              <a:gd name="connsiteY9" fmla="*/ 1555607 h 1555607"/>
              <a:gd name="connsiteX10" fmla="*/ 0 w 1845622"/>
              <a:gd name="connsiteY10" fmla="*/ 1296334 h 1555607"/>
              <a:gd name="connsiteX11" fmla="*/ 0 w 1845622"/>
              <a:gd name="connsiteY11" fmla="*/ 788174 h 1555607"/>
              <a:gd name="connsiteX12" fmla="*/ 0 w 1845622"/>
              <a:gd name="connsiteY12" fmla="*/ 259273 h 15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5622" h="1555607" fill="none" extrusionOk="0">
                <a:moveTo>
                  <a:pt x="0" y="259273"/>
                </a:moveTo>
                <a:cubicBezTo>
                  <a:pt x="18320" y="109356"/>
                  <a:pt x="111577" y="-2692"/>
                  <a:pt x="259273" y="0"/>
                </a:cubicBezTo>
                <a:cubicBezTo>
                  <a:pt x="475332" y="-7631"/>
                  <a:pt x="724973" y="-18512"/>
                  <a:pt x="896269" y="0"/>
                </a:cubicBezTo>
                <a:cubicBezTo>
                  <a:pt x="1067565" y="18512"/>
                  <a:pt x="1373175" y="7964"/>
                  <a:pt x="1586349" y="0"/>
                </a:cubicBezTo>
                <a:cubicBezTo>
                  <a:pt x="1726351" y="-5033"/>
                  <a:pt x="1831093" y="102329"/>
                  <a:pt x="1845622" y="259273"/>
                </a:cubicBezTo>
                <a:cubicBezTo>
                  <a:pt x="1830577" y="399725"/>
                  <a:pt x="1847058" y="539732"/>
                  <a:pt x="1845622" y="757062"/>
                </a:cubicBezTo>
                <a:cubicBezTo>
                  <a:pt x="1844186" y="974392"/>
                  <a:pt x="1829149" y="1032100"/>
                  <a:pt x="1845622" y="1296334"/>
                </a:cubicBezTo>
                <a:cubicBezTo>
                  <a:pt x="1853816" y="1456581"/>
                  <a:pt x="1715683" y="1547802"/>
                  <a:pt x="1586349" y="1555607"/>
                </a:cubicBezTo>
                <a:cubicBezTo>
                  <a:pt x="1435584" y="1563411"/>
                  <a:pt x="1127095" y="1553778"/>
                  <a:pt x="962623" y="1555607"/>
                </a:cubicBezTo>
                <a:cubicBezTo>
                  <a:pt x="798151" y="1557436"/>
                  <a:pt x="470426" y="1532600"/>
                  <a:pt x="259273" y="1555607"/>
                </a:cubicBezTo>
                <a:cubicBezTo>
                  <a:pt x="109146" y="1559417"/>
                  <a:pt x="-25126" y="1453403"/>
                  <a:pt x="0" y="1296334"/>
                </a:cubicBezTo>
                <a:cubicBezTo>
                  <a:pt x="-12051" y="1159776"/>
                  <a:pt x="-9936" y="899953"/>
                  <a:pt x="0" y="788174"/>
                </a:cubicBezTo>
                <a:cubicBezTo>
                  <a:pt x="9936" y="676395"/>
                  <a:pt x="-11667" y="501319"/>
                  <a:pt x="0" y="259273"/>
                </a:cubicBezTo>
                <a:close/>
              </a:path>
              <a:path w="1845622" h="1555607" stroke="0" extrusionOk="0">
                <a:moveTo>
                  <a:pt x="0" y="259273"/>
                </a:moveTo>
                <a:cubicBezTo>
                  <a:pt x="-27783" y="96557"/>
                  <a:pt x="113458" y="-10299"/>
                  <a:pt x="259273" y="0"/>
                </a:cubicBezTo>
                <a:cubicBezTo>
                  <a:pt x="516508" y="-16328"/>
                  <a:pt x="663615" y="11877"/>
                  <a:pt x="949353" y="0"/>
                </a:cubicBezTo>
                <a:cubicBezTo>
                  <a:pt x="1235091" y="-11877"/>
                  <a:pt x="1315168" y="26912"/>
                  <a:pt x="1586349" y="0"/>
                </a:cubicBezTo>
                <a:cubicBezTo>
                  <a:pt x="1726228" y="-16710"/>
                  <a:pt x="1857778" y="83713"/>
                  <a:pt x="1845622" y="259273"/>
                </a:cubicBezTo>
                <a:cubicBezTo>
                  <a:pt x="1828244" y="397337"/>
                  <a:pt x="1825032" y="541007"/>
                  <a:pt x="1845622" y="788174"/>
                </a:cubicBezTo>
                <a:cubicBezTo>
                  <a:pt x="1866212" y="1035341"/>
                  <a:pt x="1848329" y="1171443"/>
                  <a:pt x="1845622" y="1296334"/>
                </a:cubicBezTo>
                <a:cubicBezTo>
                  <a:pt x="1823493" y="1441942"/>
                  <a:pt x="1758737" y="1560569"/>
                  <a:pt x="1586349" y="1555607"/>
                </a:cubicBezTo>
                <a:cubicBezTo>
                  <a:pt x="1326872" y="1532289"/>
                  <a:pt x="1103111" y="1561214"/>
                  <a:pt x="962623" y="1555607"/>
                </a:cubicBezTo>
                <a:cubicBezTo>
                  <a:pt x="822135" y="1550000"/>
                  <a:pt x="547800" y="1584333"/>
                  <a:pt x="259273" y="1555607"/>
                </a:cubicBezTo>
                <a:cubicBezTo>
                  <a:pt x="121304" y="1570256"/>
                  <a:pt x="15899" y="1442398"/>
                  <a:pt x="0" y="1296334"/>
                </a:cubicBezTo>
                <a:cubicBezTo>
                  <a:pt x="15671" y="1136270"/>
                  <a:pt x="16612" y="1030120"/>
                  <a:pt x="0" y="798545"/>
                </a:cubicBezTo>
                <a:cubicBezTo>
                  <a:pt x="-16612" y="566970"/>
                  <a:pt x="18557" y="407270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076636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Dublin Airport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Catch a flight from Dublin to Bristol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11DAD1-27E4-AEF7-0DDC-9F82D98C2F06}"/>
              </a:ext>
            </a:extLst>
          </p:cNvPr>
          <p:cNvSpPr/>
          <p:nvPr/>
        </p:nvSpPr>
        <p:spPr>
          <a:xfrm>
            <a:off x="2855887" y="4913461"/>
            <a:ext cx="2120404" cy="1555607"/>
          </a:xfrm>
          <a:custGeom>
            <a:avLst/>
            <a:gdLst>
              <a:gd name="connsiteX0" fmla="*/ 0 w 2120404"/>
              <a:gd name="connsiteY0" fmla="*/ 259273 h 1555607"/>
              <a:gd name="connsiteX1" fmla="*/ 259273 w 2120404"/>
              <a:gd name="connsiteY1" fmla="*/ 0 h 1555607"/>
              <a:gd name="connsiteX2" fmla="*/ 745170 w 2120404"/>
              <a:gd name="connsiteY2" fmla="*/ 0 h 1555607"/>
              <a:gd name="connsiteX3" fmla="*/ 1279123 w 2120404"/>
              <a:gd name="connsiteY3" fmla="*/ 0 h 1555607"/>
              <a:gd name="connsiteX4" fmla="*/ 1861131 w 2120404"/>
              <a:gd name="connsiteY4" fmla="*/ 0 h 1555607"/>
              <a:gd name="connsiteX5" fmla="*/ 2120404 w 2120404"/>
              <a:gd name="connsiteY5" fmla="*/ 259273 h 1555607"/>
              <a:gd name="connsiteX6" fmla="*/ 2120404 w 2120404"/>
              <a:gd name="connsiteY6" fmla="*/ 798545 h 1555607"/>
              <a:gd name="connsiteX7" fmla="*/ 2120404 w 2120404"/>
              <a:gd name="connsiteY7" fmla="*/ 1296334 h 1555607"/>
              <a:gd name="connsiteX8" fmla="*/ 1861131 w 2120404"/>
              <a:gd name="connsiteY8" fmla="*/ 1555607 h 1555607"/>
              <a:gd name="connsiteX9" fmla="*/ 1359215 w 2120404"/>
              <a:gd name="connsiteY9" fmla="*/ 1555607 h 1555607"/>
              <a:gd name="connsiteX10" fmla="*/ 873319 w 2120404"/>
              <a:gd name="connsiteY10" fmla="*/ 1555607 h 1555607"/>
              <a:gd name="connsiteX11" fmla="*/ 259273 w 2120404"/>
              <a:gd name="connsiteY11" fmla="*/ 1555607 h 1555607"/>
              <a:gd name="connsiteX12" fmla="*/ 0 w 2120404"/>
              <a:gd name="connsiteY12" fmla="*/ 1296334 h 1555607"/>
              <a:gd name="connsiteX13" fmla="*/ 0 w 2120404"/>
              <a:gd name="connsiteY13" fmla="*/ 777804 h 1555607"/>
              <a:gd name="connsiteX14" fmla="*/ 0 w 2120404"/>
              <a:gd name="connsiteY14" fmla="*/ 259273 h 15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404" h="1555607" fill="none" extrusionOk="0">
                <a:moveTo>
                  <a:pt x="0" y="259273"/>
                </a:moveTo>
                <a:cubicBezTo>
                  <a:pt x="-9694" y="137083"/>
                  <a:pt x="92037" y="17947"/>
                  <a:pt x="259273" y="0"/>
                </a:cubicBezTo>
                <a:cubicBezTo>
                  <a:pt x="429262" y="23697"/>
                  <a:pt x="510901" y="4600"/>
                  <a:pt x="745170" y="0"/>
                </a:cubicBezTo>
                <a:cubicBezTo>
                  <a:pt x="979439" y="-4600"/>
                  <a:pt x="1012266" y="22711"/>
                  <a:pt x="1279123" y="0"/>
                </a:cubicBezTo>
                <a:cubicBezTo>
                  <a:pt x="1545980" y="-22711"/>
                  <a:pt x="1732636" y="-14669"/>
                  <a:pt x="1861131" y="0"/>
                </a:cubicBezTo>
                <a:cubicBezTo>
                  <a:pt x="1994321" y="-24472"/>
                  <a:pt x="2134578" y="93421"/>
                  <a:pt x="2120404" y="259273"/>
                </a:cubicBezTo>
                <a:cubicBezTo>
                  <a:pt x="2110694" y="454889"/>
                  <a:pt x="2116617" y="585332"/>
                  <a:pt x="2120404" y="798545"/>
                </a:cubicBezTo>
                <a:cubicBezTo>
                  <a:pt x="2124191" y="1011758"/>
                  <a:pt x="2101802" y="1125908"/>
                  <a:pt x="2120404" y="1296334"/>
                </a:cubicBezTo>
                <a:cubicBezTo>
                  <a:pt x="2131760" y="1466528"/>
                  <a:pt x="2005988" y="1577163"/>
                  <a:pt x="1861131" y="1555607"/>
                </a:cubicBezTo>
                <a:cubicBezTo>
                  <a:pt x="1737645" y="1576932"/>
                  <a:pt x="1483357" y="1577191"/>
                  <a:pt x="1359215" y="1555607"/>
                </a:cubicBezTo>
                <a:cubicBezTo>
                  <a:pt x="1235073" y="1534023"/>
                  <a:pt x="1066083" y="1534676"/>
                  <a:pt x="873319" y="1555607"/>
                </a:cubicBezTo>
                <a:cubicBezTo>
                  <a:pt x="680555" y="1576538"/>
                  <a:pt x="460804" y="1579509"/>
                  <a:pt x="259273" y="1555607"/>
                </a:cubicBezTo>
                <a:cubicBezTo>
                  <a:pt x="122161" y="1580667"/>
                  <a:pt x="-4698" y="1437789"/>
                  <a:pt x="0" y="1296334"/>
                </a:cubicBezTo>
                <a:cubicBezTo>
                  <a:pt x="5518" y="1049448"/>
                  <a:pt x="-10024" y="925250"/>
                  <a:pt x="0" y="777804"/>
                </a:cubicBezTo>
                <a:cubicBezTo>
                  <a:pt x="10024" y="630358"/>
                  <a:pt x="-10220" y="517745"/>
                  <a:pt x="0" y="259273"/>
                </a:cubicBezTo>
                <a:close/>
              </a:path>
              <a:path w="2120404" h="1555607" stroke="0" extrusionOk="0">
                <a:moveTo>
                  <a:pt x="0" y="259273"/>
                </a:moveTo>
                <a:cubicBezTo>
                  <a:pt x="1082" y="105410"/>
                  <a:pt x="100561" y="8465"/>
                  <a:pt x="259273" y="0"/>
                </a:cubicBezTo>
                <a:cubicBezTo>
                  <a:pt x="436068" y="-8808"/>
                  <a:pt x="635356" y="16604"/>
                  <a:pt x="761189" y="0"/>
                </a:cubicBezTo>
                <a:cubicBezTo>
                  <a:pt x="887022" y="-16604"/>
                  <a:pt x="1160675" y="24002"/>
                  <a:pt x="1311160" y="0"/>
                </a:cubicBezTo>
                <a:cubicBezTo>
                  <a:pt x="1461645" y="-24002"/>
                  <a:pt x="1661091" y="-25229"/>
                  <a:pt x="1861131" y="0"/>
                </a:cubicBezTo>
                <a:cubicBezTo>
                  <a:pt x="2005375" y="3752"/>
                  <a:pt x="2117652" y="109937"/>
                  <a:pt x="2120404" y="259273"/>
                </a:cubicBezTo>
                <a:cubicBezTo>
                  <a:pt x="2142864" y="392531"/>
                  <a:pt x="2139715" y="644704"/>
                  <a:pt x="2120404" y="746692"/>
                </a:cubicBezTo>
                <a:cubicBezTo>
                  <a:pt x="2101093" y="848680"/>
                  <a:pt x="2093852" y="1040412"/>
                  <a:pt x="2120404" y="1296334"/>
                </a:cubicBezTo>
                <a:cubicBezTo>
                  <a:pt x="2133888" y="1459514"/>
                  <a:pt x="2012612" y="1554186"/>
                  <a:pt x="1861131" y="1555607"/>
                </a:cubicBezTo>
                <a:cubicBezTo>
                  <a:pt x="1685712" y="1574738"/>
                  <a:pt x="1572181" y="1578403"/>
                  <a:pt x="1375234" y="1555607"/>
                </a:cubicBezTo>
                <a:cubicBezTo>
                  <a:pt x="1178287" y="1532811"/>
                  <a:pt x="1070644" y="1537511"/>
                  <a:pt x="889337" y="1555607"/>
                </a:cubicBezTo>
                <a:cubicBezTo>
                  <a:pt x="708030" y="1573703"/>
                  <a:pt x="491258" y="1544596"/>
                  <a:pt x="259273" y="1555607"/>
                </a:cubicBezTo>
                <a:cubicBezTo>
                  <a:pt x="103015" y="1550870"/>
                  <a:pt x="25130" y="1459758"/>
                  <a:pt x="0" y="1296334"/>
                </a:cubicBezTo>
                <a:cubicBezTo>
                  <a:pt x="15502" y="1117938"/>
                  <a:pt x="9785" y="937004"/>
                  <a:pt x="0" y="757062"/>
                </a:cubicBezTo>
                <a:cubicBezTo>
                  <a:pt x="-9785" y="577120"/>
                  <a:pt x="24722" y="499106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6401135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Catch the A2 (Airport Flyer Express) bus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Bristol Temple Meads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5301C-0D6D-1699-DB00-E17D9C11B75D}"/>
              </a:ext>
            </a:extLst>
          </p:cNvPr>
          <p:cNvSpPr/>
          <p:nvPr/>
        </p:nvSpPr>
        <p:spPr>
          <a:xfrm>
            <a:off x="8059114" y="4913461"/>
            <a:ext cx="2063454" cy="1555607"/>
          </a:xfrm>
          <a:custGeom>
            <a:avLst/>
            <a:gdLst>
              <a:gd name="connsiteX0" fmla="*/ 0 w 2063454"/>
              <a:gd name="connsiteY0" fmla="*/ 259273 h 1555607"/>
              <a:gd name="connsiteX1" fmla="*/ 259273 w 2063454"/>
              <a:gd name="connsiteY1" fmla="*/ 0 h 1555607"/>
              <a:gd name="connsiteX2" fmla="*/ 774242 w 2063454"/>
              <a:gd name="connsiteY2" fmla="*/ 0 h 1555607"/>
              <a:gd name="connsiteX3" fmla="*/ 1242864 w 2063454"/>
              <a:gd name="connsiteY3" fmla="*/ 0 h 1555607"/>
              <a:gd name="connsiteX4" fmla="*/ 1804181 w 2063454"/>
              <a:gd name="connsiteY4" fmla="*/ 0 h 1555607"/>
              <a:gd name="connsiteX5" fmla="*/ 2063454 w 2063454"/>
              <a:gd name="connsiteY5" fmla="*/ 259273 h 1555607"/>
              <a:gd name="connsiteX6" fmla="*/ 2063454 w 2063454"/>
              <a:gd name="connsiteY6" fmla="*/ 788174 h 1555607"/>
              <a:gd name="connsiteX7" fmla="*/ 2063454 w 2063454"/>
              <a:gd name="connsiteY7" fmla="*/ 1296334 h 1555607"/>
              <a:gd name="connsiteX8" fmla="*/ 1804181 w 2063454"/>
              <a:gd name="connsiteY8" fmla="*/ 1555607 h 1555607"/>
              <a:gd name="connsiteX9" fmla="*/ 1335559 w 2063454"/>
              <a:gd name="connsiteY9" fmla="*/ 1555607 h 1555607"/>
              <a:gd name="connsiteX10" fmla="*/ 820590 w 2063454"/>
              <a:gd name="connsiteY10" fmla="*/ 1555607 h 1555607"/>
              <a:gd name="connsiteX11" fmla="*/ 259273 w 2063454"/>
              <a:gd name="connsiteY11" fmla="*/ 1555607 h 1555607"/>
              <a:gd name="connsiteX12" fmla="*/ 0 w 2063454"/>
              <a:gd name="connsiteY12" fmla="*/ 1296334 h 1555607"/>
              <a:gd name="connsiteX13" fmla="*/ 0 w 2063454"/>
              <a:gd name="connsiteY13" fmla="*/ 777804 h 1555607"/>
              <a:gd name="connsiteX14" fmla="*/ 0 w 2063454"/>
              <a:gd name="connsiteY14" fmla="*/ 259273 h 15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63454" h="1555607" fill="none" extrusionOk="0">
                <a:moveTo>
                  <a:pt x="0" y="259273"/>
                </a:moveTo>
                <a:cubicBezTo>
                  <a:pt x="23639" y="130473"/>
                  <a:pt x="110776" y="16048"/>
                  <a:pt x="259273" y="0"/>
                </a:cubicBezTo>
                <a:cubicBezTo>
                  <a:pt x="447891" y="-21229"/>
                  <a:pt x="534319" y="-15074"/>
                  <a:pt x="774242" y="0"/>
                </a:cubicBezTo>
                <a:cubicBezTo>
                  <a:pt x="1014165" y="15074"/>
                  <a:pt x="1115316" y="-12250"/>
                  <a:pt x="1242864" y="0"/>
                </a:cubicBezTo>
                <a:cubicBezTo>
                  <a:pt x="1370412" y="12250"/>
                  <a:pt x="1624072" y="1727"/>
                  <a:pt x="1804181" y="0"/>
                </a:cubicBezTo>
                <a:cubicBezTo>
                  <a:pt x="1944807" y="2425"/>
                  <a:pt x="2054104" y="109059"/>
                  <a:pt x="2063454" y="259273"/>
                </a:cubicBezTo>
                <a:cubicBezTo>
                  <a:pt x="2076891" y="479193"/>
                  <a:pt x="2038376" y="556935"/>
                  <a:pt x="2063454" y="788174"/>
                </a:cubicBezTo>
                <a:cubicBezTo>
                  <a:pt x="2088532" y="1019413"/>
                  <a:pt x="2062749" y="1157063"/>
                  <a:pt x="2063454" y="1296334"/>
                </a:cubicBezTo>
                <a:cubicBezTo>
                  <a:pt x="2071428" y="1414756"/>
                  <a:pt x="1967666" y="1563312"/>
                  <a:pt x="1804181" y="1555607"/>
                </a:cubicBezTo>
                <a:cubicBezTo>
                  <a:pt x="1574341" y="1534749"/>
                  <a:pt x="1530726" y="1560201"/>
                  <a:pt x="1335559" y="1555607"/>
                </a:cubicBezTo>
                <a:cubicBezTo>
                  <a:pt x="1140392" y="1551013"/>
                  <a:pt x="1032386" y="1564110"/>
                  <a:pt x="820590" y="1555607"/>
                </a:cubicBezTo>
                <a:cubicBezTo>
                  <a:pt x="608794" y="1547104"/>
                  <a:pt x="539803" y="1554890"/>
                  <a:pt x="259273" y="1555607"/>
                </a:cubicBezTo>
                <a:cubicBezTo>
                  <a:pt x="115881" y="1591231"/>
                  <a:pt x="24203" y="1433480"/>
                  <a:pt x="0" y="1296334"/>
                </a:cubicBezTo>
                <a:cubicBezTo>
                  <a:pt x="-19041" y="1175123"/>
                  <a:pt x="13612" y="981341"/>
                  <a:pt x="0" y="777804"/>
                </a:cubicBezTo>
                <a:cubicBezTo>
                  <a:pt x="-13612" y="574267"/>
                  <a:pt x="8325" y="465701"/>
                  <a:pt x="0" y="259273"/>
                </a:cubicBezTo>
                <a:close/>
              </a:path>
              <a:path w="2063454" h="1555607" stroke="0" extrusionOk="0">
                <a:moveTo>
                  <a:pt x="0" y="259273"/>
                </a:moveTo>
                <a:cubicBezTo>
                  <a:pt x="-871" y="136228"/>
                  <a:pt x="97254" y="-2874"/>
                  <a:pt x="259273" y="0"/>
                </a:cubicBezTo>
                <a:cubicBezTo>
                  <a:pt x="390575" y="-20444"/>
                  <a:pt x="656879" y="-13932"/>
                  <a:pt x="805140" y="0"/>
                </a:cubicBezTo>
                <a:cubicBezTo>
                  <a:pt x="953401" y="13932"/>
                  <a:pt x="1107062" y="-17759"/>
                  <a:pt x="1320110" y="0"/>
                </a:cubicBezTo>
                <a:cubicBezTo>
                  <a:pt x="1533158" y="17759"/>
                  <a:pt x="1648496" y="-1163"/>
                  <a:pt x="1804181" y="0"/>
                </a:cubicBezTo>
                <a:cubicBezTo>
                  <a:pt x="1950671" y="-27573"/>
                  <a:pt x="2064870" y="150898"/>
                  <a:pt x="2063454" y="259273"/>
                </a:cubicBezTo>
                <a:cubicBezTo>
                  <a:pt x="2087235" y="376310"/>
                  <a:pt x="2037792" y="573500"/>
                  <a:pt x="2063454" y="798545"/>
                </a:cubicBezTo>
                <a:cubicBezTo>
                  <a:pt x="2089116" y="1023590"/>
                  <a:pt x="2038863" y="1161968"/>
                  <a:pt x="2063454" y="1296334"/>
                </a:cubicBezTo>
                <a:cubicBezTo>
                  <a:pt x="2062414" y="1435957"/>
                  <a:pt x="1964882" y="1543614"/>
                  <a:pt x="1804181" y="1555607"/>
                </a:cubicBezTo>
                <a:cubicBezTo>
                  <a:pt x="1656734" y="1543326"/>
                  <a:pt x="1513229" y="1565822"/>
                  <a:pt x="1335559" y="1555607"/>
                </a:cubicBezTo>
                <a:cubicBezTo>
                  <a:pt x="1157889" y="1545392"/>
                  <a:pt x="959199" y="1551357"/>
                  <a:pt x="789691" y="1555607"/>
                </a:cubicBezTo>
                <a:cubicBezTo>
                  <a:pt x="620183" y="1559857"/>
                  <a:pt x="490855" y="1552753"/>
                  <a:pt x="259273" y="1555607"/>
                </a:cubicBezTo>
                <a:cubicBezTo>
                  <a:pt x="107541" y="1550196"/>
                  <a:pt x="4620" y="1457427"/>
                  <a:pt x="0" y="1296334"/>
                </a:cubicBezTo>
                <a:cubicBezTo>
                  <a:pt x="2469" y="1088015"/>
                  <a:pt x="-7427" y="931957"/>
                  <a:pt x="0" y="777804"/>
                </a:cubicBezTo>
                <a:cubicBezTo>
                  <a:pt x="7427" y="623651"/>
                  <a:pt x="-24558" y="441585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7617713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Get a taxi from the train station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Streatham Campus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0BC848-938E-FADE-8D78-23BF832708F5}"/>
              </a:ext>
            </a:extLst>
          </p:cNvPr>
          <p:cNvSpPr/>
          <p:nvPr/>
        </p:nvSpPr>
        <p:spPr>
          <a:xfrm>
            <a:off x="10775626" y="5312715"/>
            <a:ext cx="1267326" cy="746330"/>
          </a:xfrm>
          <a:custGeom>
            <a:avLst/>
            <a:gdLst>
              <a:gd name="connsiteX0" fmla="*/ 0 w 1267326"/>
              <a:gd name="connsiteY0" fmla="*/ 124391 h 746330"/>
              <a:gd name="connsiteX1" fmla="*/ 124391 w 1267326"/>
              <a:gd name="connsiteY1" fmla="*/ 0 h 746330"/>
              <a:gd name="connsiteX2" fmla="*/ 633663 w 1267326"/>
              <a:gd name="connsiteY2" fmla="*/ 0 h 746330"/>
              <a:gd name="connsiteX3" fmla="*/ 1142935 w 1267326"/>
              <a:gd name="connsiteY3" fmla="*/ 0 h 746330"/>
              <a:gd name="connsiteX4" fmla="*/ 1267326 w 1267326"/>
              <a:gd name="connsiteY4" fmla="*/ 124391 h 746330"/>
              <a:gd name="connsiteX5" fmla="*/ 1267326 w 1267326"/>
              <a:gd name="connsiteY5" fmla="*/ 621939 h 746330"/>
              <a:gd name="connsiteX6" fmla="*/ 1142935 w 1267326"/>
              <a:gd name="connsiteY6" fmla="*/ 746330 h 746330"/>
              <a:gd name="connsiteX7" fmla="*/ 633663 w 1267326"/>
              <a:gd name="connsiteY7" fmla="*/ 746330 h 746330"/>
              <a:gd name="connsiteX8" fmla="*/ 124391 w 1267326"/>
              <a:gd name="connsiteY8" fmla="*/ 746330 h 746330"/>
              <a:gd name="connsiteX9" fmla="*/ 0 w 1267326"/>
              <a:gd name="connsiteY9" fmla="*/ 621939 h 746330"/>
              <a:gd name="connsiteX10" fmla="*/ 0 w 1267326"/>
              <a:gd name="connsiteY10" fmla="*/ 124391 h 74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7326" h="746330" fill="none" extrusionOk="0">
                <a:moveTo>
                  <a:pt x="0" y="124391"/>
                </a:moveTo>
                <a:cubicBezTo>
                  <a:pt x="5425" y="59398"/>
                  <a:pt x="52166" y="-8666"/>
                  <a:pt x="124391" y="0"/>
                </a:cubicBezTo>
                <a:cubicBezTo>
                  <a:pt x="289561" y="-4280"/>
                  <a:pt x="486310" y="18735"/>
                  <a:pt x="633663" y="0"/>
                </a:cubicBezTo>
                <a:cubicBezTo>
                  <a:pt x="781016" y="-18735"/>
                  <a:pt x="927924" y="-21417"/>
                  <a:pt x="1142935" y="0"/>
                </a:cubicBezTo>
                <a:cubicBezTo>
                  <a:pt x="1217532" y="-875"/>
                  <a:pt x="1261739" y="57005"/>
                  <a:pt x="1267326" y="124391"/>
                </a:cubicBezTo>
                <a:cubicBezTo>
                  <a:pt x="1282218" y="264488"/>
                  <a:pt x="1279901" y="378152"/>
                  <a:pt x="1267326" y="621939"/>
                </a:cubicBezTo>
                <a:cubicBezTo>
                  <a:pt x="1272567" y="690010"/>
                  <a:pt x="1220679" y="745332"/>
                  <a:pt x="1142935" y="746330"/>
                </a:cubicBezTo>
                <a:cubicBezTo>
                  <a:pt x="998930" y="732754"/>
                  <a:pt x="885354" y="728261"/>
                  <a:pt x="633663" y="746330"/>
                </a:cubicBezTo>
                <a:cubicBezTo>
                  <a:pt x="381972" y="764399"/>
                  <a:pt x="356178" y="748190"/>
                  <a:pt x="124391" y="746330"/>
                </a:cubicBezTo>
                <a:cubicBezTo>
                  <a:pt x="60015" y="732660"/>
                  <a:pt x="466" y="680997"/>
                  <a:pt x="0" y="621939"/>
                </a:cubicBezTo>
                <a:cubicBezTo>
                  <a:pt x="-20873" y="441950"/>
                  <a:pt x="7060" y="340329"/>
                  <a:pt x="0" y="124391"/>
                </a:cubicBezTo>
                <a:close/>
              </a:path>
              <a:path w="1267326" h="746330" stroke="0" extrusionOk="0">
                <a:moveTo>
                  <a:pt x="0" y="124391"/>
                </a:moveTo>
                <a:cubicBezTo>
                  <a:pt x="-3931" y="61783"/>
                  <a:pt x="58074" y="-186"/>
                  <a:pt x="124391" y="0"/>
                </a:cubicBezTo>
                <a:cubicBezTo>
                  <a:pt x="271115" y="22400"/>
                  <a:pt x="492203" y="-16179"/>
                  <a:pt x="603107" y="0"/>
                </a:cubicBezTo>
                <a:cubicBezTo>
                  <a:pt x="714011" y="16179"/>
                  <a:pt x="926161" y="-20105"/>
                  <a:pt x="1142935" y="0"/>
                </a:cubicBezTo>
                <a:cubicBezTo>
                  <a:pt x="1208272" y="10319"/>
                  <a:pt x="1269194" y="55377"/>
                  <a:pt x="1267326" y="124391"/>
                </a:cubicBezTo>
                <a:cubicBezTo>
                  <a:pt x="1262239" y="297094"/>
                  <a:pt x="1252868" y="493319"/>
                  <a:pt x="1267326" y="621939"/>
                </a:cubicBezTo>
                <a:cubicBezTo>
                  <a:pt x="1270537" y="688822"/>
                  <a:pt x="1198179" y="737568"/>
                  <a:pt x="1142935" y="746330"/>
                </a:cubicBezTo>
                <a:cubicBezTo>
                  <a:pt x="1026393" y="743983"/>
                  <a:pt x="805573" y="752462"/>
                  <a:pt x="654034" y="746330"/>
                </a:cubicBezTo>
                <a:cubicBezTo>
                  <a:pt x="502495" y="740198"/>
                  <a:pt x="252087" y="772135"/>
                  <a:pt x="124391" y="746330"/>
                </a:cubicBezTo>
                <a:cubicBezTo>
                  <a:pt x="54381" y="741209"/>
                  <a:pt x="-7257" y="693730"/>
                  <a:pt x="0" y="621939"/>
                </a:cubicBezTo>
                <a:cubicBezTo>
                  <a:pt x="-23609" y="512854"/>
                  <a:pt x="-3548" y="359031"/>
                  <a:pt x="0" y="124391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361876193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You’ve arrived!</a:t>
            </a:r>
            <a:endParaRPr lang="en-GB" sz="2000" dirty="0">
              <a:solidFill>
                <a:schemeClr val="tx1"/>
              </a:solidFill>
              <a:latin typeface="Outfit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B2C74CF-87C8-46F9-1DC0-CC1D71D01DC0}"/>
              </a:ext>
            </a:extLst>
          </p:cNvPr>
          <p:cNvSpPr/>
          <p:nvPr/>
        </p:nvSpPr>
        <p:spPr>
          <a:xfrm>
            <a:off x="2263580" y="5471810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7CCFA2-E432-686D-853D-32BF4EBFEC3B}"/>
              </a:ext>
            </a:extLst>
          </p:cNvPr>
          <p:cNvSpPr/>
          <p:nvPr/>
        </p:nvSpPr>
        <p:spPr>
          <a:xfrm>
            <a:off x="5042102" y="5471810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B01C9D3-C329-D4F4-175C-8066D298B93E}"/>
              </a:ext>
            </a:extLst>
          </p:cNvPr>
          <p:cNvSpPr/>
          <p:nvPr/>
        </p:nvSpPr>
        <p:spPr>
          <a:xfrm>
            <a:off x="10188379" y="5471809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9FBAF3-3017-EB43-5CC1-A66EFBD7014E}"/>
              </a:ext>
            </a:extLst>
          </p:cNvPr>
          <p:cNvSpPr/>
          <p:nvPr/>
        </p:nvSpPr>
        <p:spPr>
          <a:xfrm>
            <a:off x="5629349" y="4913461"/>
            <a:ext cx="1776707" cy="1555607"/>
          </a:xfrm>
          <a:custGeom>
            <a:avLst/>
            <a:gdLst>
              <a:gd name="connsiteX0" fmla="*/ 0 w 1776707"/>
              <a:gd name="connsiteY0" fmla="*/ 259273 h 1555607"/>
              <a:gd name="connsiteX1" fmla="*/ 259273 w 1776707"/>
              <a:gd name="connsiteY1" fmla="*/ 0 h 1555607"/>
              <a:gd name="connsiteX2" fmla="*/ 850609 w 1776707"/>
              <a:gd name="connsiteY2" fmla="*/ 0 h 1555607"/>
              <a:gd name="connsiteX3" fmla="*/ 1517434 w 1776707"/>
              <a:gd name="connsiteY3" fmla="*/ 0 h 1555607"/>
              <a:gd name="connsiteX4" fmla="*/ 1776707 w 1776707"/>
              <a:gd name="connsiteY4" fmla="*/ 259273 h 1555607"/>
              <a:gd name="connsiteX5" fmla="*/ 1776707 w 1776707"/>
              <a:gd name="connsiteY5" fmla="*/ 777804 h 1555607"/>
              <a:gd name="connsiteX6" fmla="*/ 1776707 w 1776707"/>
              <a:gd name="connsiteY6" fmla="*/ 1296334 h 1555607"/>
              <a:gd name="connsiteX7" fmla="*/ 1517434 w 1776707"/>
              <a:gd name="connsiteY7" fmla="*/ 1555607 h 1555607"/>
              <a:gd name="connsiteX8" fmla="*/ 863190 w 1776707"/>
              <a:gd name="connsiteY8" fmla="*/ 1555607 h 1555607"/>
              <a:gd name="connsiteX9" fmla="*/ 259273 w 1776707"/>
              <a:gd name="connsiteY9" fmla="*/ 1555607 h 1555607"/>
              <a:gd name="connsiteX10" fmla="*/ 0 w 1776707"/>
              <a:gd name="connsiteY10" fmla="*/ 1296334 h 1555607"/>
              <a:gd name="connsiteX11" fmla="*/ 0 w 1776707"/>
              <a:gd name="connsiteY11" fmla="*/ 808915 h 1555607"/>
              <a:gd name="connsiteX12" fmla="*/ 0 w 1776707"/>
              <a:gd name="connsiteY12" fmla="*/ 259273 h 15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707" h="1555607" fill="none" extrusionOk="0">
                <a:moveTo>
                  <a:pt x="0" y="259273"/>
                </a:moveTo>
                <a:cubicBezTo>
                  <a:pt x="-16926" y="104157"/>
                  <a:pt x="140679" y="13517"/>
                  <a:pt x="259273" y="0"/>
                </a:cubicBezTo>
                <a:cubicBezTo>
                  <a:pt x="493113" y="-28416"/>
                  <a:pt x="677542" y="23271"/>
                  <a:pt x="850609" y="0"/>
                </a:cubicBezTo>
                <a:cubicBezTo>
                  <a:pt x="1023676" y="-23271"/>
                  <a:pt x="1291050" y="32670"/>
                  <a:pt x="1517434" y="0"/>
                </a:cubicBezTo>
                <a:cubicBezTo>
                  <a:pt x="1653138" y="16331"/>
                  <a:pt x="1764781" y="127200"/>
                  <a:pt x="1776707" y="259273"/>
                </a:cubicBezTo>
                <a:cubicBezTo>
                  <a:pt x="1755425" y="463397"/>
                  <a:pt x="1779413" y="594364"/>
                  <a:pt x="1776707" y="777804"/>
                </a:cubicBezTo>
                <a:cubicBezTo>
                  <a:pt x="1774001" y="961244"/>
                  <a:pt x="1800919" y="1125419"/>
                  <a:pt x="1776707" y="1296334"/>
                </a:cubicBezTo>
                <a:cubicBezTo>
                  <a:pt x="1785328" y="1442180"/>
                  <a:pt x="1668807" y="1579453"/>
                  <a:pt x="1517434" y="1555607"/>
                </a:cubicBezTo>
                <a:cubicBezTo>
                  <a:pt x="1381414" y="1550602"/>
                  <a:pt x="1168099" y="1547511"/>
                  <a:pt x="863190" y="1555607"/>
                </a:cubicBezTo>
                <a:cubicBezTo>
                  <a:pt x="558281" y="1563703"/>
                  <a:pt x="473304" y="1553960"/>
                  <a:pt x="259273" y="1555607"/>
                </a:cubicBezTo>
                <a:cubicBezTo>
                  <a:pt x="95342" y="1545720"/>
                  <a:pt x="-162" y="1435133"/>
                  <a:pt x="0" y="1296334"/>
                </a:cubicBezTo>
                <a:cubicBezTo>
                  <a:pt x="21153" y="1119537"/>
                  <a:pt x="-16468" y="919806"/>
                  <a:pt x="0" y="808915"/>
                </a:cubicBezTo>
                <a:cubicBezTo>
                  <a:pt x="16468" y="698024"/>
                  <a:pt x="14891" y="375575"/>
                  <a:pt x="0" y="259273"/>
                </a:cubicBezTo>
                <a:close/>
              </a:path>
              <a:path w="1776707" h="1555607" stroke="0" extrusionOk="0">
                <a:moveTo>
                  <a:pt x="0" y="259273"/>
                </a:moveTo>
                <a:cubicBezTo>
                  <a:pt x="1082" y="105410"/>
                  <a:pt x="100561" y="8465"/>
                  <a:pt x="259273" y="0"/>
                </a:cubicBezTo>
                <a:cubicBezTo>
                  <a:pt x="452730" y="-24109"/>
                  <a:pt x="585323" y="10844"/>
                  <a:pt x="863190" y="0"/>
                </a:cubicBezTo>
                <a:cubicBezTo>
                  <a:pt x="1141057" y="-10844"/>
                  <a:pt x="1205648" y="-10034"/>
                  <a:pt x="1517434" y="0"/>
                </a:cubicBezTo>
                <a:cubicBezTo>
                  <a:pt x="1667105" y="692"/>
                  <a:pt x="1754408" y="141058"/>
                  <a:pt x="1776707" y="259273"/>
                </a:cubicBezTo>
                <a:cubicBezTo>
                  <a:pt x="1797566" y="395659"/>
                  <a:pt x="1759756" y="542437"/>
                  <a:pt x="1776707" y="757062"/>
                </a:cubicBezTo>
                <a:cubicBezTo>
                  <a:pt x="1793658" y="971687"/>
                  <a:pt x="1779884" y="1135526"/>
                  <a:pt x="1776707" y="1296334"/>
                </a:cubicBezTo>
                <a:cubicBezTo>
                  <a:pt x="1779195" y="1413327"/>
                  <a:pt x="1653634" y="1553453"/>
                  <a:pt x="1517434" y="1555607"/>
                </a:cubicBezTo>
                <a:cubicBezTo>
                  <a:pt x="1309424" y="1572946"/>
                  <a:pt x="1062854" y="1543623"/>
                  <a:pt x="875772" y="1555607"/>
                </a:cubicBezTo>
                <a:cubicBezTo>
                  <a:pt x="688690" y="1567591"/>
                  <a:pt x="431454" y="1570074"/>
                  <a:pt x="259273" y="1555607"/>
                </a:cubicBezTo>
                <a:cubicBezTo>
                  <a:pt x="107968" y="1550467"/>
                  <a:pt x="-3279" y="1444688"/>
                  <a:pt x="0" y="1296334"/>
                </a:cubicBezTo>
                <a:cubicBezTo>
                  <a:pt x="-122" y="1171758"/>
                  <a:pt x="12989" y="970133"/>
                  <a:pt x="0" y="808915"/>
                </a:cubicBezTo>
                <a:cubicBezTo>
                  <a:pt x="-12989" y="647697"/>
                  <a:pt x="7634" y="532609"/>
                  <a:pt x="0" y="259273"/>
                </a:cubicBezTo>
                <a:close/>
              </a:path>
            </a:pathLst>
          </a:custGeom>
          <a:solidFill>
            <a:srgbClr val="01DCA5"/>
          </a:solidFill>
          <a:ln>
            <a:solidFill>
              <a:srgbClr val="01DCA5"/>
            </a:solidFill>
            <a:extLst>
              <a:ext uri="{C807C97D-BFC1-408E-A445-0C87EB9F89A2}">
                <ask:lineSketchStyleProps xmlns:ask="http://schemas.microsoft.com/office/drawing/2018/sketchyshapes" sd="16401135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Board train to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Outfit" pitchFamily="2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Outfit" pitchFamily="2" charset="0"/>
              </a:rPr>
              <a:t>Exeter St David’s </a:t>
            </a:r>
            <a:r>
              <a:rPr lang="en-GB" sz="2000" dirty="0">
                <a:solidFill>
                  <a:schemeClr val="tx1"/>
                </a:solidFill>
                <a:latin typeface="Outfit" pitchFamily="2" charset="0"/>
              </a:rPr>
              <a:t>station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9A6FA76-8458-0012-CD0D-AA81A2B39EE2}"/>
              </a:ext>
            </a:extLst>
          </p:cNvPr>
          <p:cNvSpPr/>
          <p:nvPr/>
        </p:nvSpPr>
        <p:spPr>
          <a:xfrm>
            <a:off x="7471867" y="5471809"/>
            <a:ext cx="521436" cy="428143"/>
          </a:xfrm>
          <a:prstGeom prst="rightArrow">
            <a:avLst/>
          </a:prstGeom>
          <a:solidFill>
            <a:srgbClr val="01DCA5">
              <a:alpha val="32941"/>
            </a:srgbClr>
          </a:solidFill>
          <a:ln>
            <a:solidFill>
              <a:srgbClr val="01DCA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6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12FC-3BF7-23FF-F1F3-BB57C8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884" y="3098043"/>
            <a:ext cx="8820231" cy="2688836"/>
          </a:xfrm>
        </p:spPr>
        <p:txBody>
          <a:bodyPr/>
          <a:lstStyle/>
          <a:p>
            <a:pPr algn="ctr"/>
            <a:r>
              <a:rPr lang="en-GB" dirty="0"/>
              <a:t>We hope you have a safe journey and we look forward to welcoming you to the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408746460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13A75269-C2BC-B642-974D-526D6DECDAFE}" vid="{4BE5E751-582C-0541-87E7-3D0FB29004F4}"/>
    </a:ext>
  </a:extLst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Exeter University theme</Template>
  <TotalTime>88</TotalTime>
  <Words>299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Outfit</vt:lpstr>
      <vt:lpstr>Theme3</vt:lpstr>
      <vt:lpstr>Getting from Dublin Airport to the University of Exeter</vt:lpstr>
      <vt:lpstr>You will need to fly into either Exeter or Bristol Airport</vt:lpstr>
      <vt:lpstr>Flying into Exeter Airport</vt:lpstr>
      <vt:lpstr>Flying into Bristol Airport</vt:lpstr>
      <vt:lpstr>We hope you have a safe journey and we look forward to welcoming you to the University of Exeter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from Stansted Airport to the University of Exeter</dc:title>
  <dc:creator>Rubio Juncal, Jimena</dc:creator>
  <cp:lastModifiedBy>Meadows, Sophie</cp:lastModifiedBy>
  <cp:revision>2</cp:revision>
  <dcterms:created xsi:type="dcterms:W3CDTF">2024-05-30T08:39:44Z</dcterms:created>
  <dcterms:modified xsi:type="dcterms:W3CDTF">2025-05-29T16:43:33Z</dcterms:modified>
</cp:coreProperties>
</file>