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9" r:id="rId3"/>
    <p:sldId id="261" r:id="rId4"/>
    <p:sldId id="263" r:id="rId5"/>
    <p:sldId id="264" r:id="rId6"/>
    <p:sldId id="265" r:id="rId7"/>
    <p:sldId id="266" r:id="rId8"/>
    <p:sldId id="268" r:id="rId9"/>
  </p:sldIdLst>
  <p:sldSz cx="12192000" cy="6858000"/>
  <p:notesSz cx="6858000" cy="9144000"/>
  <p:defaultTextStyle>
    <a:defPPr>
      <a:defRPr kern="0"/>
    </a:def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DC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09B5FA-F4A5-4F17-A084-C8F2BB9B5FB4}" v="31" dt="2024-05-30T10:28:31.2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bio Juncal, Jimena" userId="e8b31c7e-aa77-4291-a767-295dfc8c2c7f" providerId="ADAL" clId="{C309B5FA-F4A5-4F17-A084-C8F2BB9B5FB4}"/>
    <pc:docChg chg="undo custSel addSld delSld modSld">
      <pc:chgData name="Rubio Juncal, Jimena" userId="e8b31c7e-aa77-4291-a767-295dfc8c2c7f" providerId="ADAL" clId="{C309B5FA-F4A5-4F17-A084-C8F2BB9B5FB4}" dt="2024-05-31T11:07:13.228" v="854" actId="113"/>
      <pc:docMkLst>
        <pc:docMk/>
      </pc:docMkLst>
      <pc:sldChg chg="modSp new del">
        <pc:chgData name="Rubio Juncal, Jimena" userId="e8b31c7e-aa77-4291-a767-295dfc8c2c7f" providerId="ADAL" clId="{C309B5FA-F4A5-4F17-A084-C8F2BB9B5FB4}" dt="2024-05-30T08:42:16.894" v="3" actId="47"/>
        <pc:sldMkLst>
          <pc:docMk/>
          <pc:sldMk cId="4151296403" sldId="256"/>
        </pc:sldMkLst>
        <pc:spChg chg="mod">
          <ac:chgData name="Rubio Juncal, Jimena" userId="e8b31c7e-aa77-4291-a767-295dfc8c2c7f" providerId="ADAL" clId="{C309B5FA-F4A5-4F17-A084-C8F2BB9B5FB4}" dt="2024-05-30T08:41:39.474" v="1"/>
          <ac:spMkLst>
            <pc:docMk/>
            <pc:sldMk cId="4151296403" sldId="256"/>
            <ac:spMk id="2" creationId="{C2865884-87AC-9001-1033-F1F3CDC48CCF}"/>
          </ac:spMkLst>
        </pc:spChg>
        <pc:spChg chg="mod">
          <ac:chgData name="Rubio Juncal, Jimena" userId="e8b31c7e-aa77-4291-a767-295dfc8c2c7f" providerId="ADAL" clId="{C309B5FA-F4A5-4F17-A084-C8F2BB9B5FB4}" dt="2024-05-30T08:41:39.474" v="1"/>
          <ac:spMkLst>
            <pc:docMk/>
            <pc:sldMk cId="4151296403" sldId="256"/>
            <ac:spMk id="3" creationId="{2E366B30-CFA7-BCF6-7DED-ED11C13F6E53}"/>
          </ac:spMkLst>
        </pc:spChg>
      </pc:sldChg>
      <pc:sldChg chg="addSp delSp modSp add mod">
        <pc:chgData name="Rubio Juncal, Jimena" userId="e8b31c7e-aa77-4291-a767-295dfc8c2c7f" providerId="ADAL" clId="{C309B5FA-F4A5-4F17-A084-C8F2BB9B5FB4}" dt="2024-05-30T08:44:37.983" v="16" actId="478"/>
        <pc:sldMkLst>
          <pc:docMk/>
          <pc:sldMk cId="803089380" sldId="257"/>
        </pc:sldMkLst>
        <pc:spChg chg="add mod">
          <ac:chgData name="Rubio Juncal, Jimena" userId="e8b31c7e-aa77-4291-a767-295dfc8c2c7f" providerId="ADAL" clId="{C309B5FA-F4A5-4F17-A084-C8F2BB9B5FB4}" dt="2024-05-30T08:44:11.033" v="14"/>
          <ac:spMkLst>
            <pc:docMk/>
            <pc:sldMk cId="803089380" sldId="257"/>
            <ac:spMk id="2" creationId="{5291003A-5957-4803-A61E-D5288178745B}"/>
          </ac:spMkLst>
        </pc:spChg>
        <pc:spChg chg="add del mod">
          <ac:chgData name="Rubio Juncal, Jimena" userId="e8b31c7e-aa77-4291-a767-295dfc8c2c7f" providerId="ADAL" clId="{C309B5FA-F4A5-4F17-A084-C8F2BB9B5FB4}" dt="2024-05-30T08:44:37.983" v="16" actId="478"/>
          <ac:spMkLst>
            <pc:docMk/>
            <pc:sldMk cId="803089380" sldId="257"/>
            <ac:spMk id="3" creationId="{0C690233-4AD4-09C7-0C8F-7C2C825CC8B5}"/>
          </ac:spMkLst>
        </pc:spChg>
        <pc:spChg chg="mod">
          <ac:chgData name="Rubio Juncal, Jimena" userId="e8b31c7e-aa77-4291-a767-295dfc8c2c7f" providerId="ADAL" clId="{C309B5FA-F4A5-4F17-A084-C8F2BB9B5FB4}" dt="2024-05-30T08:42:23.978" v="13" actId="20577"/>
          <ac:spMkLst>
            <pc:docMk/>
            <pc:sldMk cId="803089380" sldId="257"/>
            <ac:spMk id="8" creationId="{E47064BC-1C3C-D5A7-1064-16FEE4BAB987}"/>
          </ac:spMkLst>
        </pc:spChg>
      </pc:sldChg>
      <pc:sldChg chg="modSp add del mod">
        <pc:chgData name="Rubio Juncal, Jimena" userId="e8b31c7e-aa77-4291-a767-295dfc8c2c7f" providerId="ADAL" clId="{C309B5FA-F4A5-4F17-A084-C8F2BB9B5FB4}" dt="2024-05-30T10:27:43.956" v="772" actId="47"/>
        <pc:sldMkLst>
          <pc:docMk/>
          <pc:sldMk cId="453783052" sldId="258"/>
        </pc:sldMkLst>
        <pc:spChg chg="mod">
          <ac:chgData name="Rubio Juncal, Jimena" userId="e8b31c7e-aa77-4291-a767-295dfc8c2c7f" providerId="ADAL" clId="{C309B5FA-F4A5-4F17-A084-C8F2BB9B5FB4}" dt="2024-05-30T08:45:28.754" v="26" actId="20577"/>
          <ac:spMkLst>
            <pc:docMk/>
            <pc:sldMk cId="453783052" sldId="258"/>
            <ac:spMk id="2" creationId="{BAAB3C39-EBCC-8B3D-EAB8-5C3B44CD1340}"/>
          </ac:spMkLst>
        </pc:spChg>
      </pc:sldChg>
      <pc:sldChg chg="add">
        <pc:chgData name="Rubio Juncal, Jimena" userId="e8b31c7e-aa77-4291-a767-295dfc8c2c7f" providerId="ADAL" clId="{C309B5FA-F4A5-4F17-A084-C8F2BB9B5FB4}" dt="2024-05-30T08:46:01.344" v="27"/>
        <pc:sldMkLst>
          <pc:docMk/>
          <pc:sldMk cId="3907383476" sldId="261"/>
        </pc:sldMkLst>
      </pc:sldChg>
      <pc:sldChg chg="addSp modSp add mod">
        <pc:chgData name="Rubio Juncal, Jimena" userId="e8b31c7e-aa77-4291-a767-295dfc8c2c7f" providerId="ADAL" clId="{C309B5FA-F4A5-4F17-A084-C8F2BB9B5FB4}" dt="2024-05-31T11:07:13.228" v="854" actId="113"/>
        <pc:sldMkLst>
          <pc:docMk/>
          <pc:sldMk cId="12054213" sldId="263"/>
        </pc:sldMkLst>
        <pc:spChg chg="mod">
          <ac:chgData name="Rubio Juncal, Jimena" userId="e8b31c7e-aa77-4291-a767-295dfc8c2c7f" providerId="ADAL" clId="{C309B5FA-F4A5-4F17-A084-C8F2BB9B5FB4}" dt="2024-05-31T11:07:13.228" v="854" actId="113"/>
          <ac:spMkLst>
            <pc:docMk/>
            <pc:sldMk cId="12054213" sldId="263"/>
            <ac:spMk id="3" creationId="{81E15777-3C40-15AA-EC3B-476A76C78B94}"/>
          </ac:spMkLst>
        </pc:spChg>
        <pc:picChg chg="mod">
          <ac:chgData name="Rubio Juncal, Jimena" userId="e8b31c7e-aa77-4291-a767-295dfc8c2c7f" providerId="ADAL" clId="{C309B5FA-F4A5-4F17-A084-C8F2BB9B5FB4}" dt="2024-05-30T08:52:19.233" v="55" actId="1076"/>
          <ac:picMkLst>
            <pc:docMk/>
            <pc:sldMk cId="12054213" sldId="263"/>
            <ac:picMk id="5" creationId="{87DE86E1-96FC-1783-55B7-EC2DD5CDCAC2}"/>
          </ac:picMkLst>
        </pc:picChg>
        <pc:picChg chg="add mod">
          <ac:chgData name="Rubio Juncal, Jimena" userId="e8b31c7e-aa77-4291-a767-295dfc8c2c7f" providerId="ADAL" clId="{C309B5FA-F4A5-4F17-A084-C8F2BB9B5FB4}" dt="2024-05-30T08:52:43.900" v="57" actId="1076"/>
          <ac:picMkLst>
            <pc:docMk/>
            <pc:sldMk cId="12054213" sldId="263"/>
            <ac:picMk id="6" creationId="{F5F4CE1F-9D3E-1BA3-8E70-A61B5D5B6DC4}"/>
          </ac:picMkLst>
        </pc:picChg>
      </pc:sldChg>
      <pc:sldChg chg="addSp delSp modSp add mod">
        <pc:chgData name="Rubio Juncal, Jimena" userId="e8b31c7e-aa77-4291-a767-295dfc8c2c7f" providerId="ADAL" clId="{C309B5FA-F4A5-4F17-A084-C8F2BB9B5FB4}" dt="2024-05-30T13:58:18.253" v="796" actId="20577"/>
        <pc:sldMkLst>
          <pc:docMk/>
          <pc:sldMk cId="4021161808" sldId="264"/>
        </pc:sldMkLst>
        <pc:spChg chg="mod">
          <ac:chgData name="Rubio Juncal, Jimena" userId="e8b31c7e-aa77-4291-a767-295dfc8c2c7f" providerId="ADAL" clId="{C309B5FA-F4A5-4F17-A084-C8F2BB9B5FB4}" dt="2024-05-30T09:05:31.551" v="465" actId="1076"/>
          <ac:spMkLst>
            <pc:docMk/>
            <pc:sldMk cId="4021161808" sldId="264"/>
            <ac:spMk id="2" creationId="{B3B1240E-17EC-2D14-DE41-DFF381AE4F8A}"/>
          </ac:spMkLst>
        </pc:spChg>
        <pc:spChg chg="mod">
          <ac:chgData name="Rubio Juncal, Jimena" userId="e8b31c7e-aa77-4291-a767-295dfc8c2c7f" providerId="ADAL" clId="{C309B5FA-F4A5-4F17-A084-C8F2BB9B5FB4}" dt="2024-05-30T09:21:41.129" v="760"/>
          <ac:spMkLst>
            <pc:docMk/>
            <pc:sldMk cId="4021161808" sldId="264"/>
            <ac:spMk id="3" creationId="{DCC27082-FA93-1C1F-BA54-D46A3D30296F}"/>
          </ac:spMkLst>
        </pc:spChg>
        <pc:spChg chg="mod">
          <ac:chgData name="Rubio Juncal, Jimena" userId="e8b31c7e-aa77-4291-a767-295dfc8c2c7f" providerId="ADAL" clId="{C309B5FA-F4A5-4F17-A084-C8F2BB9B5FB4}" dt="2024-05-30T09:21:41.129" v="760"/>
          <ac:spMkLst>
            <pc:docMk/>
            <pc:sldMk cId="4021161808" sldId="264"/>
            <ac:spMk id="4" creationId="{E8DABFEE-8EA1-0AAE-20AD-745C2F052332}"/>
          </ac:spMkLst>
        </pc:spChg>
        <pc:spChg chg="mod">
          <ac:chgData name="Rubio Juncal, Jimena" userId="e8b31c7e-aa77-4291-a767-295dfc8c2c7f" providerId="ADAL" clId="{C309B5FA-F4A5-4F17-A084-C8F2BB9B5FB4}" dt="2024-05-30T13:58:18.253" v="796" actId="20577"/>
          <ac:spMkLst>
            <pc:docMk/>
            <pc:sldMk cId="4021161808" sldId="264"/>
            <ac:spMk id="5" creationId="{4F90E1F8-B790-1118-5C6D-B2D4F48CA7B2}"/>
          </ac:spMkLst>
        </pc:spChg>
        <pc:spChg chg="mod">
          <ac:chgData name="Rubio Juncal, Jimena" userId="e8b31c7e-aa77-4291-a767-295dfc8c2c7f" providerId="ADAL" clId="{C309B5FA-F4A5-4F17-A084-C8F2BB9B5FB4}" dt="2024-05-30T09:21:41.129" v="760"/>
          <ac:spMkLst>
            <pc:docMk/>
            <pc:sldMk cId="4021161808" sldId="264"/>
            <ac:spMk id="6" creationId="{151F7A65-2532-D757-810B-584F8938B392}"/>
          </ac:spMkLst>
        </pc:spChg>
        <pc:spChg chg="add mod">
          <ac:chgData name="Rubio Juncal, Jimena" userId="e8b31c7e-aa77-4291-a767-295dfc8c2c7f" providerId="ADAL" clId="{C309B5FA-F4A5-4F17-A084-C8F2BB9B5FB4}" dt="2024-05-30T09:21:41.129" v="760"/>
          <ac:spMkLst>
            <pc:docMk/>
            <pc:sldMk cId="4021161808" sldId="264"/>
            <ac:spMk id="7" creationId="{299F2E9D-071C-EDE5-2B62-256ABE5DD826}"/>
          </ac:spMkLst>
        </pc:spChg>
        <pc:spChg chg="del">
          <ac:chgData name="Rubio Juncal, Jimena" userId="e8b31c7e-aa77-4291-a767-295dfc8c2c7f" providerId="ADAL" clId="{C309B5FA-F4A5-4F17-A084-C8F2BB9B5FB4}" dt="2024-05-30T09:04:01.915" v="324" actId="478"/>
          <ac:spMkLst>
            <pc:docMk/>
            <pc:sldMk cId="4021161808" sldId="264"/>
            <ac:spMk id="8" creationId="{1B733C20-1B5E-C1BF-B79F-AC36948A4EE4}"/>
          </ac:spMkLst>
        </pc:spChg>
        <pc:spChg chg="del">
          <ac:chgData name="Rubio Juncal, Jimena" userId="e8b31c7e-aa77-4291-a767-295dfc8c2c7f" providerId="ADAL" clId="{C309B5FA-F4A5-4F17-A084-C8F2BB9B5FB4}" dt="2024-05-30T09:03:52.351" v="322" actId="478"/>
          <ac:spMkLst>
            <pc:docMk/>
            <pc:sldMk cId="4021161808" sldId="264"/>
            <ac:spMk id="9" creationId="{887D63B1-DE68-F86D-CF5D-796DEEB80B71}"/>
          </ac:spMkLst>
        </pc:spChg>
        <pc:spChg chg="del">
          <ac:chgData name="Rubio Juncal, Jimena" userId="e8b31c7e-aa77-4291-a767-295dfc8c2c7f" providerId="ADAL" clId="{C309B5FA-F4A5-4F17-A084-C8F2BB9B5FB4}" dt="2024-05-30T09:05:15.806" v="461" actId="478"/>
          <ac:spMkLst>
            <pc:docMk/>
            <pc:sldMk cId="4021161808" sldId="264"/>
            <ac:spMk id="10" creationId="{D9B795A4-F85E-8BBE-62A2-E4E6352619EE}"/>
          </ac:spMkLst>
        </pc:spChg>
        <pc:spChg chg="add del mod">
          <ac:chgData name="Rubio Juncal, Jimena" userId="e8b31c7e-aa77-4291-a767-295dfc8c2c7f" providerId="ADAL" clId="{C309B5FA-F4A5-4F17-A084-C8F2BB9B5FB4}" dt="2024-05-30T09:06:01.856" v="469" actId="478"/>
          <ac:spMkLst>
            <pc:docMk/>
            <pc:sldMk cId="4021161808" sldId="264"/>
            <ac:spMk id="11" creationId="{473C19BB-3512-13E4-739C-AC0566BA8ABB}"/>
          </ac:spMkLst>
        </pc:spChg>
        <pc:spChg chg="add mod">
          <ac:chgData name="Rubio Juncal, Jimena" userId="e8b31c7e-aa77-4291-a767-295dfc8c2c7f" providerId="ADAL" clId="{C309B5FA-F4A5-4F17-A084-C8F2BB9B5FB4}" dt="2024-05-30T09:07:18.180" v="474" actId="1076"/>
          <ac:spMkLst>
            <pc:docMk/>
            <pc:sldMk cId="4021161808" sldId="264"/>
            <ac:spMk id="12" creationId="{B3FA98F9-C899-896E-97F5-B0EC9627A3D8}"/>
          </ac:spMkLst>
        </pc:spChg>
        <pc:spChg chg="add del mod">
          <ac:chgData name="Rubio Juncal, Jimena" userId="e8b31c7e-aa77-4291-a767-295dfc8c2c7f" providerId="ADAL" clId="{C309B5FA-F4A5-4F17-A084-C8F2BB9B5FB4}" dt="2024-05-30T09:07:35.247" v="476" actId="478"/>
          <ac:spMkLst>
            <pc:docMk/>
            <pc:sldMk cId="4021161808" sldId="264"/>
            <ac:spMk id="13" creationId="{C1EC4EEA-3EDA-13BA-FF25-73E3C5B110F5}"/>
          </ac:spMkLst>
        </pc:spChg>
        <pc:spChg chg="add mod">
          <ac:chgData name="Rubio Juncal, Jimena" userId="e8b31c7e-aa77-4291-a767-295dfc8c2c7f" providerId="ADAL" clId="{C309B5FA-F4A5-4F17-A084-C8F2BB9B5FB4}" dt="2024-05-30T09:07:47.730" v="479" actId="688"/>
          <ac:spMkLst>
            <pc:docMk/>
            <pc:sldMk cId="4021161808" sldId="264"/>
            <ac:spMk id="14" creationId="{579CD6BF-F64D-CF27-2AF1-2C57C4875552}"/>
          </ac:spMkLst>
        </pc:spChg>
        <pc:spChg chg="add mod">
          <ac:chgData name="Rubio Juncal, Jimena" userId="e8b31c7e-aa77-4291-a767-295dfc8c2c7f" providerId="ADAL" clId="{C309B5FA-F4A5-4F17-A084-C8F2BB9B5FB4}" dt="2024-05-30T09:07:58.944" v="482" actId="688"/>
          <ac:spMkLst>
            <pc:docMk/>
            <pc:sldMk cId="4021161808" sldId="264"/>
            <ac:spMk id="15" creationId="{60AEC11A-F331-71C9-ED68-88D101455F2B}"/>
          </ac:spMkLst>
        </pc:spChg>
        <pc:spChg chg="add mod">
          <ac:chgData name="Rubio Juncal, Jimena" userId="e8b31c7e-aa77-4291-a767-295dfc8c2c7f" providerId="ADAL" clId="{C309B5FA-F4A5-4F17-A084-C8F2BB9B5FB4}" dt="2024-05-30T09:08:18.496" v="489" actId="1076"/>
          <ac:spMkLst>
            <pc:docMk/>
            <pc:sldMk cId="4021161808" sldId="264"/>
            <ac:spMk id="16" creationId="{92FAAA33-FF6C-09CE-1882-6DC3E302767A}"/>
          </ac:spMkLst>
        </pc:spChg>
        <pc:spChg chg="add del mod">
          <ac:chgData name="Rubio Juncal, Jimena" userId="e8b31c7e-aa77-4291-a767-295dfc8c2c7f" providerId="ADAL" clId="{C309B5FA-F4A5-4F17-A084-C8F2BB9B5FB4}" dt="2024-05-30T09:08:37.010" v="491" actId="478"/>
          <ac:spMkLst>
            <pc:docMk/>
            <pc:sldMk cId="4021161808" sldId="264"/>
            <ac:spMk id="17" creationId="{87D6F4F5-6EE4-3CA4-B129-06D795D3393B}"/>
          </ac:spMkLst>
        </pc:spChg>
      </pc:sldChg>
      <pc:sldChg chg="add">
        <pc:chgData name="Rubio Juncal, Jimena" userId="e8b31c7e-aa77-4291-a767-295dfc8c2c7f" providerId="ADAL" clId="{C309B5FA-F4A5-4F17-A084-C8F2BB9B5FB4}" dt="2024-05-30T09:08:41.674" v="492"/>
        <pc:sldMkLst>
          <pc:docMk/>
          <pc:sldMk cId="2707972277" sldId="265"/>
        </pc:sldMkLst>
      </pc:sldChg>
      <pc:sldChg chg="addSp modSp add mod">
        <pc:chgData name="Rubio Juncal, Jimena" userId="e8b31c7e-aa77-4291-a767-295dfc8c2c7f" providerId="ADAL" clId="{C309B5FA-F4A5-4F17-A084-C8F2BB9B5FB4}" dt="2024-05-30T14:02:41.838" v="831" actId="20577"/>
        <pc:sldMkLst>
          <pc:docMk/>
          <pc:sldMk cId="1390048166" sldId="266"/>
        </pc:sldMkLst>
        <pc:spChg chg="mod">
          <ac:chgData name="Rubio Juncal, Jimena" userId="e8b31c7e-aa77-4291-a767-295dfc8c2c7f" providerId="ADAL" clId="{C309B5FA-F4A5-4F17-A084-C8F2BB9B5FB4}" dt="2024-05-30T14:02:41.838" v="831" actId="20577"/>
          <ac:spMkLst>
            <pc:docMk/>
            <pc:sldMk cId="1390048166" sldId="266"/>
            <ac:spMk id="3" creationId="{81E15777-3C40-15AA-EC3B-476A76C78B94}"/>
          </ac:spMkLst>
        </pc:spChg>
        <pc:spChg chg="add mod">
          <ac:chgData name="Rubio Juncal, Jimena" userId="e8b31c7e-aa77-4291-a767-295dfc8c2c7f" providerId="ADAL" clId="{C309B5FA-F4A5-4F17-A084-C8F2BB9B5FB4}" dt="2024-05-30T09:21:06.919" v="758" actId="208"/>
          <ac:spMkLst>
            <pc:docMk/>
            <pc:sldMk cId="1390048166" sldId="266"/>
            <ac:spMk id="4" creationId="{F0ECF61C-1D1F-0693-DE34-42F3011A135A}"/>
          </ac:spMkLst>
        </pc:spChg>
        <pc:spChg chg="add mod">
          <ac:chgData name="Rubio Juncal, Jimena" userId="e8b31c7e-aa77-4291-a767-295dfc8c2c7f" providerId="ADAL" clId="{C309B5FA-F4A5-4F17-A084-C8F2BB9B5FB4}" dt="2024-05-30T09:21:06.919" v="758" actId="208"/>
          <ac:spMkLst>
            <pc:docMk/>
            <pc:sldMk cId="1390048166" sldId="266"/>
            <ac:spMk id="5" creationId="{E206A446-5FBD-D43E-0839-D98234319D14}"/>
          </ac:spMkLst>
        </pc:spChg>
        <pc:spChg chg="add mod">
          <ac:chgData name="Rubio Juncal, Jimena" userId="e8b31c7e-aa77-4291-a767-295dfc8c2c7f" providerId="ADAL" clId="{C309B5FA-F4A5-4F17-A084-C8F2BB9B5FB4}" dt="2024-05-30T09:21:06.919" v="758" actId="208"/>
          <ac:spMkLst>
            <pc:docMk/>
            <pc:sldMk cId="1390048166" sldId="266"/>
            <ac:spMk id="7" creationId="{C538027F-7A97-34FE-4508-D3A4417CB2B9}"/>
          </ac:spMkLst>
        </pc:spChg>
        <pc:spChg chg="add mod">
          <ac:chgData name="Rubio Juncal, Jimena" userId="e8b31c7e-aa77-4291-a767-295dfc8c2c7f" providerId="ADAL" clId="{C309B5FA-F4A5-4F17-A084-C8F2BB9B5FB4}" dt="2024-05-30T09:21:06.919" v="758" actId="208"/>
          <ac:spMkLst>
            <pc:docMk/>
            <pc:sldMk cId="1390048166" sldId="266"/>
            <ac:spMk id="8" creationId="{353ABE8F-3F6E-988C-0922-999921EBD937}"/>
          </ac:spMkLst>
        </pc:spChg>
        <pc:spChg chg="add mod">
          <ac:chgData name="Rubio Juncal, Jimena" userId="e8b31c7e-aa77-4291-a767-295dfc8c2c7f" providerId="ADAL" clId="{C309B5FA-F4A5-4F17-A084-C8F2BB9B5FB4}" dt="2024-05-30T09:17:45.506" v="751" actId="1076"/>
          <ac:spMkLst>
            <pc:docMk/>
            <pc:sldMk cId="1390048166" sldId="266"/>
            <ac:spMk id="9" creationId="{8F36A59F-926B-ACCE-86D8-77DD786BCC00}"/>
          </ac:spMkLst>
        </pc:spChg>
        <pc:spChg chg="add mod">
          <ac:chgData name="Rubio Juncal, Jimena" userId="e8b31c7e-aa77-4291-a767-295dfc8c2c7f" providerId="ADAL" clId="{C309B5FA-F4A5-4F17-A084-C8F2BB9B5FB4}" dt="2024-05-30T09:17:53.446" v="753" actId="1076"/>
          <ac:spMkLst>
            <pc:docMk/>
            <pc:sldMk cId="1390048166" sldId="266"/>
            <ac:spMk id="10" creationId="{65B72921-B8C0-105E-656D-6D059390ED26}"/>
          </ac:spMkLst>
        </pc:spChg>
        <pc:spChg chg="add mod">
          <ac:chgData name="Rubio Juncal, Jimena" userId="e8b31c7e-aa77-4291-a767-295dfc8c2c7f" providerId="ADAL" clId="{C309B5FA-F4A5-4F17-A084-C8F2BB9B5FB4}" dt="2024-05-30T09:18:03.931" v="756" actId="1076"/>
          <ac:spMkLst>
            <pc:docMk/>
            <pc:sldMk cId="1390048166" sldId="266"/>
            <ac:spMk id="11" creationId="{106118B6-8AD7-E804-585C-1046C72CDC5E}"/>
          </ac:spMkLst>
        </pc:spChg>
        <pc:picChg chg="mod">
          <ac:chgData name="Rubio Juncal, Jimena" userId="e8b31c7e-aa77-4291-a767-295dfc8c2c7f" providerId="ADAL" clId="{C309B5FA-F4A5-4F17-A084-C8F2BB9B5FB4}" dt="2024-05-30T09:09:54.152" v="502" actId="1076"/>
          <ac:picMkLst>
            <pc:docMk/>
            <pc:sldMk cId="1390048166" sldId="266"/>
            <ac:picMk id="6" creationId="{09B50D30-5F60-53CB-A6FB-FA97475BF2E7}"/>
          </ac:picMkLst>
        </pc:picChg>
      </pc:sldChg>
      <pc:sldChg chg="add">
        <pc:chgData name="Rubio Juncal, Jimena" userId="e8b31c7e-aa77-4291-a767-295dfc8c2c7f" providerId="ADAL" clId="{C309B5FA-F4A5-4F17-A084-C8F2BB9B5FB4}" dt="2024-05-30T09:22:02.561" v="761"/>
        <pc:sldMkLst>
          <pc:docMk/>
          <pc:sldMk cId="4087464605" sldId="268"/>
        </pc:sldMkLst>
      </pc:sldChg>
      <pc:sldChg chg="addSp delSp modSp add mod">
        <pc:chgData name="Rubio Juncal, Jimena" userId="e8b31c7e-aa77-4291-a767-295dfc8c2c7f" providerId="ADAL" clId="{C309B5FA-F4A5-4F17-A084-C8F2BB9B5FB4}" dt="2024-05-30T13:57:06.462" v="782" actId="20577"/>
        <pc:sldMkLst>
          <pc:docMk/>
          <pc:sldMk cId="459652584" sldId="269"/>
        </pc:sldMkLst>
        <pc:spChg chg="mod">
          <ac:chgData name="Rubio Juncal, Jimena" userId="e8b31c7e-aa77-4291-a767-295dfc8c2c7f" providerId="ADAL" clId="{C309B5FA-F4A5-4F17-A084-C8F2BB9B5FB4}" dt="2024-05-30T10:27:37.394" v="771" actId="1076"/>
          <ac:spMkLst>
            <pc:docMk/>
            <pc:sldMk cId="459652584" sldId="269"/>
            <ac:spMk id="2" creationId="{BAAB3C39-EBCC-8B3D-EAB8-5C3B44CD1340}"/>
          </ac:spMkLst>
        </pc:spChg>
        <pc:spChg chg="mod">
          <ac:chgData name="Rubio Juncal, Jimena" userId="e8b31c7e-aa77-4291-a767-295dfc8c2c7f" providerId="ADAL" clId="{C309B5FA-F4A5-4F17-A084-C8F2BB9B5FB4}" dt="2024-05-30T13:57:06.462" v="782" actId="20577"/>
          <ac:spMkLst>
            <pc:docMk/>
            <pc:sldMk cId="459652584" sldId="269"/>
            <ac:spMk id="3" creationId="{BC4186BA-E6BA-BF33-83D6-990DD61AA3BB}"/>
          </ac:spMkLst>
        </pc:spChg>
        <pc:spChg chg="mod">
          <ac:chgData name="Rubio Juncal, Jimena" userId="e8b31c7e-aa77-4291-a767-295dfc8c2c7f" providerId="ADAL" clId="{C309B5FA-F4A5-4F17-A084-C8F2BB9B5FB4}" dt="2024-05-30T10:27:23.303" v="769" actId="1076"/>
          <ac:spMkLst>
            <pc:docMk/>
            <pc:sldMk cId="459652584" sldId="269"/>
            <ac:spMk id="4" creationId="{F57854C6-7AC6-8CD7-3413-8710897AAA7B}"/>
          </ac:spMkLst>
        </pc:spChg>
        <pc:spChg chg="mod">
          <ac:chgData name="Rubio Juncal, Jimena" userId="e8b31c7e-aa77-4291-a767-295dfc8c2c7f" providerId="ADAL" clId="{C309B5FA-F4A5-4F17-A084-C8F2BB9B5FB4}" dt="2024-05-30T10:27:23.303" v="769" actId="1076"/>
          <ac:spMkLst>
            <pc:docMk/>
            <pc:sldMk cId="459652584" sldId="269"/>
            <ac:spMk id="5" creationId="{A76915CE-A908-1BE1-DAA8-D1A758B86EC0}"/>
          </ac:spMkLst>
        </pc:spChg>
        <pc:picChg chg="add mod">
          <ac:chgData name="Rubio Juncal, Jimena" userId="e8b31c7e-aa77-4291-a767-295dfc8c2c7f" providerId="ADAL" clId="{C309B5FA-F4A5-4F17-A084-C8F2BB9B5FB4}" dt="2024-05-30T10:28:18.174" v="775" actId="1076"/>
          <ac:picMkLst>
            <pc:docMk/>
            <pc:sldMk cId="459652584" sldId="269"/>
            <ac:picMk id="6" creationId="{4088E225-6A3D-E119-322E-5C93BE15C32B}"/>
          </ac:picMkLst>
        </pc:picChg>
        <pc:picChg chg="add del mod">
          <ac:chgData name="Rubio Juncal, Jimena" userId="e8b31c7e-aa77-4291-a767-295dfc8c2c7f" providerId="ADAL" clId="{C309B5FA-F4A5-4F17-A084-C8F2BB9B5FB4}" dt="2024-05-30T10:28:25.348" v="777" actId="478"/>
          <ac:picMkLst>
            <pc:docMk/>
            <pc:sldMk cId="459652584" sldId="269"/>
            <ac:picMk id="7" creationId="{EF484E14-CA65-095B-EF93-2FE8894AEE42}"/>
          </ac:picMkLst>
        </pc:picChg>
        <pc:picChg chg="add del mod">
          <ac:chgData name="Rubio Juncal, Jimena" userId="e8b31c7e-aa77-4291-a767-295dfc8c2c7f" providerId="ADAL" clId="{C309B5FA-F4A5-4F17-A084-C8F2BB9B5FB4}" dt="2024-05-30T10:28:25.348" v="777" actId="478"/>
          <ac:picMkLst>
            <pc:docMk/>
            <pc:sldMk cId="459652584" sldId="269"/>
            <ac:picMk id="8" creationId="{AE4EDD44-052D-3B81-FDD8-F903B9F149A6}"/>
          </ac:picMkLst>
        </pc:picChg>
        <pc:picChg chg="add mod">
          <ac:chgData name="Rubio Juncal, Jimena" userId="e8b31c7e-aa77-4291-a767-295dfc8c2c7f" providerId="ADAL" clId="{C309B5FA-F4A5-4F17-A084-C8F2BB9B5FB4}" dt="2024-05-30T10:28:35.023" v="779" actId="1076"/>
          <ac:picMkLst>
            <pc:docMk/>
            <pc:sldMk cId="459652584" sldId="269"/>
            <ac:picMk id="9" creationId="{D765B2F4-7DFC-F158-1A96-DB2F9726F07D}"/>
          </ac:picMkLst>
        </pc:picChg>
      </pc:sldChg>
      <pc:sldMasterChg chg="delSldLayout">
        <pc:chgData name="Rubio Juncal, Jimena" userId="e8b31c7e-aa77-4291-a767-295dfc8c2c7f" providerId="ADAL" clId="{C309B5FA-F4A5-4F17-A084-C8F2BB9B5FB4}" dt="2024-05-30T08:42:16.894" v="3" actId="47"/>
        <pc:sldMasterMkLst>
          <pc:docMk/>
          <pc:sldMasterMk cId="3558150024" sldId="2147483660"/>
        </pc:sldMasterMkLst>
        <pc:sldLayoutChg chg="del">
          <pc:chgData name="Rubio Juncal, Jimena" userId="e8b31c7e-aa77-4291-a767-295dfc8c2c7f" providerId="ADAL" clId="{C309B5FA-F4A5-4F17-A084-C8F2BB9B5FB4}" dt="2024-05-30T08:42:16.894" v="3" actId="47"/>
          <pc:sldLayoutMkLst>
            <pc:docMk/>
            <pc:sldMasterMk cId="3558150024" sldId="2147483660"/>
            <pc:sldLayoutMk cId="2001064245" sldId="2147483696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_white_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BAC4B8B1-E9D0-3C8E-A507-4A7B253F87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6714" y="482"/>
            <a:ext cx="5135287" cy="6857519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8ACB8A57-5EFB-A8C3-4852-AD100EC5EF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76" y="4129531"/>
            <a:ext cx="6275824" cy="13304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367" b="1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 dirty="0"/>
              <a:t>Cover Slide title maximum of 2 lines</a:t>
            </a:r>
            <a:endParaRPr lang="en-US" dirty="0"/>
          </a:p>
        </p:txBody>
      </p:sp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1199BFAD-F4D4-1B01-012B-E92049685CC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525" y="433212"/>
            <a:ext cx="5514232" cy="362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748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_green_op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">
            <a:extLst>
              <a:ext uri="{FF2B5EF4-FFF2-40B4-BE49-F238E27FC236}">
                <a16:creationId xmlns:a16="http://schemas.microsoft.com/office/drawing/2014/main" id="{52D71C4C-306A-A0BD-62AA-747F3FE1639B}"/>
              </a:ext>
            </a:extLst>
          </p:cNvPr>
          <p:cNvSpPr/>
          <p:nvPr/>
        </p:nvSpPr>
        <p:spPr>
          <a:xfrm>
            <a:off x="2" y="1"/>
            <a:ext cx="7202065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C3B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Picture Placeholder 12">
            <a:extLst>
              <a:ext uri="{FF2B5EF4-FFF2-40B4-BE49-F238E27FC236}">
                <a16:creationId xmlns:a16="http://schemas.microsoft.com/office/drawing/2014/main" id="{D02B1128-FC30-2A5F-395F-B23F39F01B7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06064" y="0"/>
            <a:ext cx="4785936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89B06EA9-5726-1883-D30F-BFF95D19A571}"/>
              </a:ext>
            </a:extLst>
          </p:cNvPr>
          <p:cNvSpPr/>
          <p:nvPr/>
        </p:nvSpPr>
        <p:spPr>
          <a:xfrm>
            <a:off x="7202066" y="1"/>
            <a:ext cx="203997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523A3671-EF21-D70D-2E1F-A6686343598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95" y="136616"/>
            <a:ext cx="2190567" cy="1441723"/>
          </a:xfrm>
          <a:prstGeom prst="rect">
            <a:avLst/>
          </a:prstGeom>
        </p:spPr>
      </p:pic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75D80FCF-3CBB-04A7-ECCA-B8C5E132E5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77" y="2036695"/>
            <a:ext cx="4267060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367" b="1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Cover Slide</a:t>
            </a:r>
            <a:br>
              <a:rPr lang="en-GB"/>
            </a:br>
            <a:r>
              <a:rPr lang="en-GB"/>
              <a:t>title maximum of 4 lines </a:t>
            </a:r>
            <a:endParaRPr lang="en-US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85DB350-EE56-950E-D578-B313C92F02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878" y="4957301"/>
            <a:ext cx="5271441" cy="5676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40">
                <a:solidFill>
                  <a:schemeClr val="bg1"/>
                </a:solidFill>
                <a:latin typeface="Outfit" pitchFamily="2" charset="0"/>
              </a:defRPr>
            </a:lvl1pPr>
            <a:lvl2pPr marL="277240" indent="0" algn="ctr">
              <a:buNone/>
              <a:defRPr sz="1213"/>
            </a:lvl2pPr>
            <a:lvl3pPr marL="554478" indent="0" algn="ctr">
              <a:buNone/>
              <a:defRPr sz="1092"/>
            </a:lvl3pPr>
            <a:lvl4pPr marL="831718" indent="0" algn="ctr">
              <a:buNone/>
              <a:defRPr sz="971"/>
            </a:lvl4pPr>
            <a:lvl5pPr marL="1108956" indent="0" algn="ctr">
              <a:buNone/>
              <a:defRPr sz="971"/>
            </a:lvl5pPr>
            <a:lvl6pPr marL="1386196" indent="0" algn="ctr">
              <a:buNone/>
              <a:defRPr sz="971"/>
            </a:lvl6pPr>
            <a:lvl7pPr marL="1663434" indent="0" algn="ctr">
              <a:buNone/>
              <a:defRPr sz="971"/>
            </a:lvl7pPr>
            <a:lvl8pPr marL="1940674" indent="0" algn="ctr">
              <a:buNone/>
              <a:defRPr sz="971"/>
            </a:lvl8pPr>
            <a:lvl9pPr marL="2217913" indent="0" algn="ctr">
              <a:buNone/>
              <a:defRPr sz="971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29459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_white_opt6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3">
            <a:extLst>
              <a:ext uri="{FF2B5EF4-FFF2-40B4-BE49-F238E27FC236}">
                <a16:creationId xmlns:a16="http://schemas.microsoft.com/office/drawing/2014/main" id="{A1A56CEC-F9B4-6B61-96FA-BE9AFF2B61AE}"/>
              </a:ext>
            </a:extLst>
          </p:cNvPr>
          <p:cNvSpPr/>
          <p:nvPr/>
        </p:nvSpPr>
        <p:spPr>
          <a:xfrm>
            <a:off x="9050816" y="1"/>
            <a:ext cx="203997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76C95C69-9981-BDC4-EB37-A36C66206B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77" y="2036695"/>
            <a:ext cx="4267060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367" b="1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Cover Slide</a:t>
            </a:r>
            <a:br>
              <a:rPr lang="en-GB"/>
            </a:br>
            <a:r>
              <a:rPr lang="en-GB"/>
              <a:t>title maximum of 4 lines </a:t>
            </a:r>
            <a:endParaRPr lang="en-US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28E454C8-6C6C-B313-F7B3-801EA0F045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878" y="4957301"/>
            <a:ext cx="5271441" cy="5676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40">
                <a:solidFill>
                  <a:srgbClr val="003C3B"/>
                </a:solidFill>
                <a:latin typeface="Outfit" pitchFamily="2" charset="0"/>
              </a:defRPr>
            </a:lvl1pPr>
            <a:lvl2pPr marL="277240" indent="0" algn="ctr">
              <a:buNone/>
              <a:defRPr sz="1213"/>
            </a:lvl2pPr>
            <a:lvl3pPr marL="554478" indent="0" algn="ctr">
              <a:buNone/>
              <a:defRPr sz="1092"/>
            </a:lvl3pPr>
            <a:lvl4pPr marL="831718" indent="0" algn="ctr">
              <a:buNone/>
              <a:defRPr sz="971"/>
            </a:lvl4pPr>
            <a:lvl5pPr marL="1108956" indent="0" algn="ctr">
              <a:buNone/>
              <a:defRPr sz="971"/>
            </a:lvl5pPr>
            <a:lvl6pPr marL="1386196" indent="0" algn="ctr">
              <a:buNone/>
              <a:defRPr sz="971"/>
            </a:lvl6pPr>
            <a:lvl7pPr marL="1663434" indent="0" algn="ctr">
              <a:buNone/>
              <a:defRPr sz="971"/>
            </a:lvl7pPr>
            <a:lvl8pPr marL="1940674" indent="0" algn="ctr">
              <a:buNone/>
              <a:defRPr sz="971"/>
            </a:lvl8pPr>
            <a:lvl9pPr marL="2217913" indent="0" algn="ctr">
              <a:buNone/>
              <a:defRPr sz="971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2" name="Picture 11" descr="Logo&#10;&#10;Description automatically generated with medium confidence">
            <a:extLst>
              <a:ext uri="{FF2B5EF4-FFF2-40B4-BE49-F238E27FC236}">
                <a16:creationId xmlns:a16="http://schemas.microsoft.com/office/drawing/2014/main" id="{85C755DB-893F-C64E-8AF2-C831F24E08A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95" y="136616"/>
            <a:ext cx="2190567" cy="1441723"/>
          </a:xfrm>
          <a:prstGeom prst="rect">
            <a:avLst/>
          </a:prstGeom>
        </p:spPr>
      </p:pic>
      <p:sp>
        <p:nvSpPr>
          <p:cNvPr id="2" name="Picture Placeholder 12">
            <a:extLst>
              <a:ext uri="{FF2B5EF4-FFF2-40B4-BE49-F238E27FC236}">
                <a16:creationId xmlns:a16="http://schemas.microsoft.com/office/drawing/2014/main" id="{2D16448E-F6D1-2C20-67AF-E1151C7186A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254816" y="-6688"/>
            <a:ext cx="2937185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26065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_green_opt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>
            <a:extLst>
              <a:ext uri="{FF2B5EF4-FFF2-40B4-BE49-F238E27FC236}">
                <a16:creationId xmlns:a16="http://schemas.microsoft.com/office/drawing/2014/main" id="{9B351935-2C81-E56E-4364-8BD26F7C6E1A}"/>
              </a:ext>
            </a:extLst>
          </p:cNvPr>
          <p:cNvSpPr/>
          <p:nvPr/>
        </p:nvSpPr>
        <p:spPr>
          <a:xfrm>
            <a:off x="0" y="1"/>
            <a:ext cx="9050816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C3B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779D9B10-07A0-AAA2-F150-D4E0F68AC5C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95" y="136616"/>
            <a:ext cx="2190567" cy="1441723"/>
          </a:xfrm>
          <a:prstGeom prst="rect">
            <a:avLst/>
          </a:prstGeom>
        </p:spPr>
      </p:pic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293FCEBB-2B78-CAAE-746C-62AA054C77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77" y="2036695"/>
            <a:ext cx="4267060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367" b="1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Cover Slide</a:t>
            </a:r>
            <a:br>
              <a:rPr lang="en-GB"/>
            </a:br>
            <a:r>
              <a:rPr lang="en-GB"/>
              <a:t>title maximum of 4 lines </a:t>
            </a:r>
            <a:endParaRPr lang="en-US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A1A56CEC-F9B4-6B61-96FA-BE9AFF2B61AE}"/>
              </a:ext>
            </a:extLst>
          </p:cNvPr>
          <p:cNvSpPr/>
          <p:nvPr/>
        </p:nvSpPr>
        <p:spPr>
          <a:xfrm>
            <a:off x="9050816" y="1"/>
            <a:ext cx="203997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42689901-C3D4-869C-BD53-27333BB194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878" y="4957301"/>
            <a:ext cx="5271441" cy="5676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40">
                <a:solidFill>
                  <a:schemeClr val="bg1"/>
                </a:solidFill>
                <a:latin typeface="Outfit" pitchFamily="2" charset="0"/>
              </a:defRPr>
            </a:lvl1pPr>
            <a:lvl2pPr marL="277240" indent="0" algn="ctr">
              <a:buNone/>
              <a:defRPr sz="1213"/>
            </a:lvl2pPr>
            <a:lvl3pPr marL="554478" indent="0" algn="ctr">
              <a:buNone/>
              <a:defRPr sz="1092"/>
            </a:lvl3pPr>
            <a:lvl4pPr marL="831718" indent="0" algn="ctr">
              <a:buNone/>
              <a:defRPr sz="971"/>
            </a:lvl4pPr>
            <a:lvl5pPr marL="1108956" indent="0" algn="ctr">
              <a:buNone/>
              <a:defRPr sz="971"/>
            </a:lvl5pPr>
            <a:lvl6pPr marL="1386196" indent="0" algn="ctr">
              <a:buNone/>
              <a:defRPr sz="971"/>
            </a:lvl6pPr>
            <a:lvl7pPr marL="1663434" indent="0" algn="ctr">
              <a:buNone/>
              <a:defRPr sz="971"/>
            </a:lvl7pPr>
            <a:lvl8pPr marL="1940674" indent="0" algn="ctr">
              <a:buNone/>
              <a:defRPr sz="971"/>
            </a:lvl8pPr>
            <a:lvl9pPr marL="2217913" indent="0" algn="ctr">
              <a:buNone/>
              <a:defRPr sz="971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Picture Placeholder 12">
            <a:extLst>
              <a:ext uri="{FF2B5EF4-FFF2-40B4-BE49-F238E27FC236}">
                <a16:creationId xmlns:a16="http://schemas.microsoft.com/office/drawing/2014/main" id="{F255504C-6278-D317-3B7B-B0FC81F2265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254816" y="-6688"/>
            <a:ext cx="2937185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916627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_white_opt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3">
            <a:extLst>
              <a:ext uri="{FF2B5EF4-FFF2-40B4-BE49-F238E27FC236}">
                <a16:creationId xmlns:a16="http://schemas.microsoft.com/office/drawing/2014/main" id="{A1A56CEC-F9B4-6B61-96FA-BE9AFF2B61AE}"/>
              </a:ext>
            </a:extLst>
          </p:cNvPr>
          <p:cNvSpPr/>
          <p:nvPr/>
        </p:nvSpPr>
        <p:spPr>
          <a:xfrm>
            <a:off x="9050816" y="1"/>
            <a:ext cx="203997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F44AC0E7-BC0A-60E6-DB9B-9E4959B087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77" y="2036695"/>
            <a:ext cx="4459087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800" b="1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Divider Slide </a:t>
            </a:r>
            <a:endParaRPr lang="en-US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48776E67-A12F-39E1-5122-480F41F2B2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878" y="4957301"/>
            <a:ext cx="5271441" cy="5676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40">
                <a:solidFill>
                  <a:srgbClr val="003C3B"/>
                </a:solidFill>
                <a:latin typeface="Outfit" pitchFamily="2" charset="0"/>
              </a:defRPr>
            </a:lvl1pPr>
            <a:lvl2pPr marL="277240" indent="0" algn="ctr">
              <a:buNone/>
              <a:defRPr sz="1213"/>
            </a:lvl2pPr>
            <a:lvl3pPr marL="554478" indent="0" algn="ctr">
              <a:buNone/>
              <a:defRPr sz="1092"/>
            </a:lvl3pPr>
            <a:lvl4pPr marL="831718" indent="0" algn="ctr">
              <a:buNone/>
              <a:defRPr sz="971"/>
            </a:lvl4pPr>
            <a:lvl5pPr marL="1108956" indent="0" algn="ctr">
              <a:buNone/>
              <a:defRPr sz="971"/>
            </a:lvl5pPr>
            <a:lvl6pPr marL="1386196" indent="0" algn="ctr">
              <a:buNone/>
              <a:defRPr sz="971"/>
            </a:lvl6pPr>
            <a:lvl7pPr marL="1663434" indent="0" algn="ctr">
              <a:buNone/>
              <a:defRPr sz="971"/>
            </a:lvl7pPr>
            <a:lvl8pPr marL="1940674" indent="0" algn="ctr">
              <a:buNone/>
              <a:defRPr sz="971"/>
            </a:lvl8pPr>
            <a:lvl9pPr marL="2217913" indent="0" algn="ctr">
              <a:buNone/>
              <a:defRPr sz="971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BA2B8176-154E-1134-AE38-0573799014A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95" y="136616"/>
            <a:ext cx="2190567" cy="1441723"/>
          </a:xfrm>
          <a:prstGeom prst="rect">
            <a:avLst/>
          </a:prstGeom>
        </p:spPr>
      </p:pic>
      <p:sp>
        <p:nvSpPr>
          <p:cNvPr id="2" name="Picture Placeholder 12">
            <a:extLst>
              <a:ext uri="{FF2B5EF4-FFF2-40B4-BE49-F238E27FC236}">
                <a16:creationId xmlns:a16="http://schemas.microsoft.com/office/drawing/2014/main" id="{253E632D-627C-2CF2-8F59-9A00EB7D70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254816" y="-6688"/>
            <a:ext cx="2937185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897961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_green_opt1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>
            <a:extLst>
              <a:ext uri="{FF2B5EF4-FFF2-40B4-BE49-F238E27FC236}">
                <a16:creationId xmlns:a16="http://schemas.microsoft.com/office/drawing/2014/main" id="{9B351935-2C81-E56E-4364-8BD26F7C6E1A}"/>
              </a:ext>
            </a:extLst>
          </p:cNvPr>
          <p:cNvSpPr/>
          <p:nvPr/>
        </p:nvSpPr>
        <p:spPr>
          <a:xfrm>
            <a:off x="0" y="1"/>
            <a:ext cx="9050816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C3B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779D9B10-07A0-AAA2-F150-D4E0F68AC5C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95" y="136616"/>
            <a:ext cx="2190567" cy="1441723"/>
          </a:xfrm>
          <a:prstGeom prst="rect">
            <a:avLst/>
          </a:prstGeom>
        </p:spPr>
      </p:pic>
      <p:sp>
        <p:nvSpPr>
          <p:cNvPr id="14" name="object 3">
            <a:extLst>
              <a:ext uri="{FF2B5EF4-FFF2-40B4-BE49-F238E27FC236}">
                <a16:creationId xmlns:a16="http://schemas.microsoft.com/office/drawing/2014/main" id="{A1A56CEC-F9B4-6B61-96FA-BE9AFF2B61AE}"/>
              </a:ext>
            </a:extLst>
          </p:cNvPr>
          <p:cNvSpPr/>
          <p:nvPr/>
        </p:nvSpPr>
        <p:spPr>
          <a:xfrm>
            <a:off x="9050816" y="1"/>
            <a:ext cx="203997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42689901-C3D4-869C-BD53-27333BB194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878" y="4957301"/>
            <a:ext cx="5271441" cy="5676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40">
                <a:solidFill>
                  <a:schemeClr val="bg1"/>
                </a:solidFill>
                <a:latin typeface="Outfit" pitchFamily="2" charset="0"/>
              </a:defRPr>
            </a:lvl1pPr>
            <a:lvl2pPr marL="277240" indent="0" algn="ctr">
              <a:buNone/>
              <a:defRPr sz="1213"/>
            </a:lvl2pPr>
            <a:lvl3pPr marL="554478" indent="0" algn="ctr">
              <a:buNone/>
              <a:defRPr sz="1092"/>
            </a:lvl3pPr>
            <a:lvl4pPr marL="831718" indent="0" algn="ctr">
              <a:buNone/>
              <a:defRPr sz="971"/>
            </a:lvl4pPr>
            <a:lvl5pPr marL="1108956" indent="0" algn="ctr">
              <a:buNone/>
              <a:defRPr sz="971"/>
            </a:lvl5pPr>
            <a:lvl6pPr marL="1386196" indent="0" algn="ctr">
              <a:buNone/>
              <a:defRPr sz="971"/>
            </a:lvl6pPr>
            <a:lvl7pPr marL="1663434" indent="0" algn="ctr">
              <a:buNone/>
              <a:defRPr sz="971"/>
            </a:lvl7pPr>
            <a:lvl8pPr marL="1940674" indent="0" algn="ctr">
              <a:buNone/>
              <a:defRPr sz="971"/>
            </a:lvl8pPr>
            <a:lvl9pPr marL="2217913" indent="0" algn="ctr">
              <a:buNone/>
              <a:defRPr sz="971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83BAD9-BD3D-6E62-299D-153A8F0BA5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77" y="2036695"/>
            <a:ext cx="4459087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336" b="1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Divider Slide </a:t>
            </a:r>
            <a:endParaRPr lang="en-US"/>
          </a:p>
        </p:txBody>
      </p:sp>
      <p:sp>
        <p:nvSpPr>
          <p:cNvPr id="3" name="Picture Placeholder 12">
            <a:extLst>
              <a:ext uri="{FF2B5EF4-FFF2-40B4-BE49-F238E27FC236}">
                <a16:creationId xmlns:a16="http://schemas.microsoft.com/office/drawing/2014/main" id="{C126C8C0-3094-993C-1E39-30F08643507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254816" y="-6688"/>
            <a:ext cx="2937185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62959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_white_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0">
            <a:extLst>
              <a:ext uri="{FF2B5EF4-FFF2-40B4-BE49-F238E27FC236}">
                <a16:creationId xmlns:a16="http://schemas.microsoft.com/office/drawing/2014/main" id="{FACA2668-CF7B-F660-71BD-26C8FADA4FDB}"/>
              </a:ext>
            </a:extLst>
          </p:cNvPr>
          <p:cNvSpPr txBox="1"/>
          <p:nvPr/>
        </p:nvSpPr>
        <p:spPr>
          <a:xfrm>
            <a:off x="10604799" y="5925193"/>
            <a:ext cx="1018567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1425"/>
              </a:lnSpc>
            </a:pPr>
            <a:r>
              <a:rPr sz="1637" b="0" i="0" spc="-7" dirty="0">
                <a:solidFill>
                  <a:srgbClr val="FFFFFF"/>
                </a:solidFill>
                <a:latin typeface="Outfit" pitchFamily="2" charset="0"/>
                <a:cs typeface="Spectral-Light"/>
              </a:rPr>
              <a:t>University</a:t>
            </a:r>
            <a:endParaRPr sz="1637" b="0" i="0" dirty="0">
              <a:latin typeface="Outfit" pitchFamily="2" charset="0"/>
              <a:cs typeface="Spectral-Light"/>
            </a:endParaRPr>
          </a:p>
          <a:p>
            <a:pPr marL="7701">
              <a:lnSpc>
                <a:spcPts val="1744"/>
              </a:lnSpc>
            </a:pPr>
            <a:r>
              <a:rPr sz="1637" b="0" i="0" spc="-33" dirty="0" err="1">
                <a:solidFill>
                  <a:srgbClr val="FFFFFF"/>
                </a:solidFill>
                <a:latin typeface="Outfit" pitchFamily="2" charset="0"/>
                <a:cs typeface="Spectral"/>
              </a:rPr>
              <a:t>of</a:t>
            </a:r>
            <a:r>
              <a:rPr sz="1637" b="0" i="0" spc="-33" dirty="0" err="1">
                <a:solidFill>
                  <a:srgbClr val="FFFFFF"/>
                </a:solidFill>
                <a:latin typeface="Outfit" pitchFamily="2" charset="0"/>
                <a:cs typeface="Spectral-Light"/>
              </a:rPr>
              <a:t>Galway.ie</a:t>
            </a:r>
            <a:endParaRPr sz="1637" b="0" i="0" dirty="0">
              <a:latin typeface="Outfit" pitchFamily="2" charset="0"/>
              <a:cs typeface="Spectral-Light"/>
            </a:endParaRP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42C85CB-741A-2D67-0D87-8A43E2C6D3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77" y="2036695"/>
            <a:ext cx="4459087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336" b="1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Divider Slide </a:t>
            </a:r>
            <a:endParaRPr lang="en-US"/>
          </a:p>
        </p:txBody>
      </p:sp>
      <p:pic>
        <p:nvPicPr>
          <p:cNvPr id="76" name="Picture 75" descr="Icon&#10;&#10;Description automatically generated">
            <a:extLst>
              <a:ext uri="{FF2B5EF4-FFF2-40B4-BE49-F238E27FC236}">
                <a16:creationId xmlns:a16="http://schemas.microsoft.com/office/drawing/2014/main" id="{739C4E43-7729-C4E5-690B-9C37F35AC7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71976" y="242"/>
            <a:ext cx="6620025" cy="6857519"/>
          </a:xfrm>
          <a:prstGeom prst="rect">
            <a:avLst/>
          </a:prstGeom>
        </p:spPr>
      </p:pic>
      <p:pic>
        <p:nvPicPr>
          <p:cNvPr id="79" name="Picture 78" descr="Logo&#10;&#10;Description automatically generated with medium confidence">
            <a:extLst>
              <a:ext uri="{FF2B5EF4-FFF2-40B4-BE49-F238E27FC236}">
                <a16:creationId xmlns:a16="http://schemas.microsoft.com/office/drawing/2014/main" id="{D512AD58-9BCD-C5E1-0485-634CAE1E3E5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95" y="136616"/>
            <a:ext cx="2190567" cy="1441723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D9CE0E88-1024-2217-A732-5EB0B74046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878" y="4957301"/>
            <a:ext cx="5271441" cy="5676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40">
                <a:solidFill>
                  <a:srgbClr val="003C3B"/>
                </a:solidFill>
                <a:latin typeface="Outfit" pitchFamily="2" charset="0"/>
              </a:defRPr>
            </a:lvl1pPr>
            <a:lvl2pPr marL="277240" indent="0" algn="ctr">
              <a:buNone/>
              <a:defRPr sz="1213"/>
            </a:lvl2pPr>
            <a:lvl3pPr marL="554478" indent="0" algn="ctr">
              <a:buNone/>
              <a:defRPr sz="1092"/>
            </a:lvl3pPr>
            <a:lvl4pPr marL="831718" indent="0" algn="ctr">
              <a:buNone/>
              <a:defRPr sz="971"/>
            </a:lvl4pPr>
            <a:lvl5pPr marL="1108956" indent="0" algn="ctr">
              <a:buNone/>
              <a:defRPr sz="971"/>
            </a:lvl5pPr>
            <a:lvl6pPr marL="1386196" indent="0" algn="ctr">
              <a:buNone/>
              <a:defRPr sz="971"/>
            </a:lvl6pPr>
            <a:lvl7pPr marL="1663434" indent="0" algn="ctr">
              <a:buNone/>
              <a:defRPr sz="971"/>
            </a:lvl7pPr>
            <a:lvl8pPr marL="1940674" indent="0" algn="ctr">
              <a:buNone/>
              <a:defRPr sz="971"/>
            </a:lvl8pPr>
            <a:lvl9pPr marL="2217913" indent="0" algn="ctr">
              <a:buNone/>
              <a:defRPr sz="971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350341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_green_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A3ED5843-A67C-EFB1-D461-9CCEDF85A6CF}"/>
              </a:ext>
            </a:extLst>
          </p:cNvPr>
          <p:cNvSpPr/>
          <p:nvPr/>
        </p:nvSpPr>
        <p:spPr>
          <a:xfrm>
            <a:off x="0" y="1"/>
            <a:ext cx="12192000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C3B"/>
          </a:solidFill>
          <a:ln>
            <a:noFill/>
          </a:ln>
        </p:spPr>
        <p:txBody>
          <a:bodyPr wrap="square" lIns="0" tIns="0" rIns="0" bIns="0" rtlCol="0"/>
          <a:lstStyle/>
          <a:p>
            <a:endParaRPr sz="240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F87C587-D3E3-3680-1B00-7D0CDE25E2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95" y="136616"/>
            <a:ext cx="2190567" cy="1441723"/>
          </a:xfrm>
          <a:prstGeom prst="rect">
            <a:avLst/>
          </a:prstGeom>
        </p:spPr>
      </p:pic>
      <p:sp>
        <p:nvSpPr>
          <p:cNvPr id="75" name="Title Placeholder 1">
            <a:extLst>
              <a:ext uri="{FF2B5EF4-FFF2-40B4-BE49-F238E27FC236}">
                <a16:creationId xmlns:a16="http://schemas.microsoft.com/office/drawing/2014/main" id="{2AF8EF05-FC9D-6C4A-94EE-0ED4439CD7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77" y="2036695"/>
            <a:ext cx="4459087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336" b="1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Divider Slide </a:t>
            </a:r>
            <a:endParaRPr lang="en-US"/>
          </a:p>
        </p:txBody>
      </p:sp>
      <p:pic>
        <p:nvPicPr>
          <p:cNvPr id="79" name="Picture 78" descr="Icon&#10;&#10;Description automatically generated">
            <a:extLst>
              <a:ext uri="{FF2B5EF4-FFF2-40B4-BE49-F238E27FC236}">
                <a16:creationId xmlns:a16="http://schemas.microsoft.com/office/drawing/2014/main" id="{63A50759-F8AB-3FBC-D737-5D8E38A363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96840" y="10306"/>
            <a:ext cx="6695160" cy="6857519"/>
          </a:xfrm>
          <a:prstGeom prst="rect">
            <a:avLst/>
          </a:prstGeom>
        </p:spPr>
      </p:pic>
      <p:sp>
        <p:nvSpPr>
          <p:cNvPr id="80" name="Subtitle 2">
            <a:extLst>
              <a:ext uri="{FF2B5EF4-FFF2-40B4-BE49-F238E27FC236}">
                <a16:creationId xmlns:a16="http://schemas.microsoft.com/office/drawing/2014/main" id="{01C673F2-9EDD-B71B-58BF-18B353D091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878" y="4957301"/>
            <a:ext cx="5271441" cy="5676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40">
                <a:solidFill>
                  <a:schemeClr val="bg1"/>
                </a:solidFill>
                <a:latin typeface="Outfit" pitchFamily="2" charset="0"/>
              </a:defRPr>
            </a:lvl1pPr>
            <a:lvl2pPr marL="277240" indent="0" algn="ctr">
              <a:buNone/>
              <a:defRPr sz="1213"/>
            </a:lvl2pPr>
            <a:lvl3pPr marL="554478" indent="0" algn="ctr">
              <a:buNone/>
              <a:defRPr sz="1092"/>
            </a:lvl3pPr>
            <a:lvl4pPr marL="831718" indent="0" algn="ctr">
              <a:buNone/>
              <a:defRPr sz="971"/>
            </a:lvl4pPr>
            <a:lvl5pPr marL="1108956" indent="0" algn="ctr">
              <a:buNone/>
              <a:defRPr sz="971"/>
            </a:lvl5pPr>
            <a:lvl6pPr marL="1386196" indent="0" algn="ctr">
              <a:buNone/>
              <a:defRPr sz="971"/>
            </a:lvl6pPr>
            <a:lvl7pPr marL="1663434" indent="0" algn="ctr">
              <a:buNone/>
              <a:defRPr sz="971"/>
            </a:lvl7pPr>
            <a:lvl8pPr marL="1940674" indent="0" algn="ctr">
              <a:buNone/>
              <a:defRPr sz="971"/>
            </a:lvl8pPr>
            <a:lvl9pPr marL="2217913" indent="0" algn="ctr">
              <a:buNone/>
              <a:defRPr sz="971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27725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_white_opt3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FE274902-B01F-6EF6-B71B-60E4A7B679B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2"/>
            <a:ext cx="12192000" cy="6857519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3F300A6-A419-8C90-233A-37E8AC45F9E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477885" y="0"/>
            <a:ext cx="3045716" cy="2572875"/>
          </a:xfrm>
          <a:custGeom>
            <a:avLst/>
            <a:gdLst>
              <a:gd name="connsiteX0" fmla="*/ 0 w 7703452"/>
              <a:gd name="connsiteY0" fmla="*/ 0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0" fmla="*/ 0 w 7703452"/>
              <a:gd name="connsiteY0" fmla="*/ 3778922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9" fmla="*/ 0 w 7703452"/>
              <a:gd name="connsiteY9" fmla="*/ 3778922 h 11310868"/>
              <a:gd name="connsiteX0" fmla="*/ 0 w 7703452"/>
              <a:gd name="connsiteY0" fmla="*/ 16501 h 7548447"/>
              <a:gd name="connsiteX1" fmla="*/ 7703452 w 7703452"/>
              <a:gd name="connsiteY1" fmla="*/ 0 h 7548447"/>
              <a:gd name="connsiteX2" fmla="*/ 7703452 w 7703452"/>
              <a:gd name="connsiteY2" fmla="*/ 4746062 h 7548447"/>
              <a:gd name="connsiteX3" fmla="*/ 7504076 w 7703452"/>
              <a:gd name="connsiteY3" fmla="*/ 5443124 h 7548447"/>
              <a:gd name="connsiteX4" fmla="*/ 6952854 w 7703452"/>
              <a:gd name="connsiteY4" fmla="*/ 5949863 h 7548447"/>
              <a:gd name="connsiteX5" fmla="*/ 3851726 w 7703452"/>
              <a:gd name="connsiteY5" fmla="*/ 7548447 h 7548447"/>
              <a:gd name="connsiteX6" fmla="*/ 750597 w 7703452"/>
              <a:gd name="connsiteY6" fmla="*/ 5949863 h 7548447"/>
              <a:gd name="connsiteX7" fmla="*/ 199376 w 7703452"/>
              <a:gd name="connsiteY7" fmla="*/ 5443029 h 7548447"/>
              <a:gd name="connsiteX8" fmla="*/ 0 w 7703452"/>
              <a:gd name="connsiteY8" fmla="*/ 4745968 h 7548447"/>
              <a:gd name="connsiteX9" fmla="*/ 0 w 7703452"/>
              <a:gd name="connsiteY9" fmla="*/ 16501 h 7548447"/>
              <a:gd name="connsiteX0" fmla="*/ 0 w 7703452"/>
              <a:gd name="connsiteY0" fmla="*/ 1154375 h 7548447"/>
              <a:gd name="connsiteX1" fmla="*/ 7703452 w 7703452"/>
              <a:gd name="connsiteY1" fmla="*/ 0 h 7548447"/>
              <a:gd name="connsiteX2" fmla="*/ 7703452 w 7703452"/>
              <a:gd name="connsiteY2" fmla="*/ 4746062 h 7548447"/>
              <a:gd name="connsiteX3" fmla="*/ 7504076 w 7703452"/>
              <a:gd name="connsiteY3" fmla="*/ 5443124 h 7548447"/>
              <a:gd name="connsiteX4" fmla="*/ 6952854 w 7703452"/>
              <a:gd name="connsiteY4" fmla="*/ 5949863 h 7548447"/>
              <a:gd name="connsiteX5" fmla="*/ 3851726 w 7703452"/>
              <a:gd name="connsiteY5" fmla="*/ 7548447 h 7548447"/>
              <a:gd name="connsiteX6" fmla="*/ 750597 w 7703452"/>
              <a:gd name="connsiteY6" fmla="*/ 5949863 h 7548447"/>
              <a:gd name="connsiteX7" fmla="*/ 199376 w 7703452"/>
              <a:gd name="connsiteY7" fmla="*/ 5443029 h 7548447"/>
              <a:gd name="connsiteX8" fmla="*/ 0 w 7703452"/>
              <a:gd name="connsiteY8" fmla="*/ 4745968 h 7548447"/>
              <a:gd name="connsiteX9" fmla="*/ 0 w 7703452"/>
              <a:gd name="connsiteY9" fmla="*/ 1154375 h 7548447"/>
              <a:gd name="connsiteX0" fmla="*/ 0 w 7703452"/>
              <a:gd name="connsiteY0" fmla="*/ 59439 h 6453511"/>
              <a:gd name="connsiteX1" fmla="*/ 7703452 w 7703452"/>
              <a:gd name="connsiteY1" fmla="*/ 0 h 6453511"/>
              <a:gd name="connsiteX2" fmla="*/ 7703452 w 7703452"/>
              <a:gd name="connsiteY2" fmla="*/ 3651126 h 6453511"/>
              <a:gd name="connsiteX3" fmla="*/ 7504076 w 7703452"/>
              <a:gd name="connsiteY3" fmla="*/ 4348188 h 6453511"/>
              <a:gd name="connsiteX4" fmla="*/ 6952854 w 7703452"/>
              <a:gd name="connsiteY4" fmla="*/ 4854927 h 6453511"/>
              <a:gd name="connsiteX5" fmla="*/ 3851726 w 7703452"/>
              <a:gd name="connsiteY5" fmla="*/ 6453511 h 6453511"/>
              <a:gd name="connsiteX6" fmla="*/ 750597 w 7703452"/>
              <a:gd name="connsiteY6" fmla="*/ 4854927 h 6453511"/>
              <a:gd name="connsiteX7" fmla="*/ 199376 w 7703452"/>
              <a:gd name="connsiteY7" fmla="*/ 4348093 h 6453511"/>
              <a:gd name="connsiteX8" fmla="*/ 0 w 7703452"/>
              <a:gd name="connsiteY8" fmla="*/ 3651032 h 6453511"/>
              <a:gd name="connsiteX9" fmla="*/ 0 w 7703452"/>
              <a:gd name="connsiteY9" fmla="*/ 59439 h 6453511"/>
              <a:gd name="connsiteX0" fmla="*/ 0 w 7703452"/>
              <a:gd name="connsiteY0" fmla="*/ 0 h 6458480"/>
              <a:gd name="connsiteX1" fmla="*/ 7703452 w 7703452"/>
              <a:gd name="connsiteY1" fmla="*/ 4969 h 6458480"/>
              <a:gd name="connsiteX2" fmla="*/ 7703452 w 7703452"/>
              <a:gd name="connsiteY2" fmla="*/ 3656095 h 6458480"/>
              <a:gd name="connsiteX3" fmla="*/ 7504076 w 7703452"/>
              <a:gd name="connsiteY3" fmla="*/ 4353157 h 6458480"/>
              <a:gd name="connsiteX4" fmla="*/ 6952854 w 7703452"/>
              <a:gd name="connsiteY4" fmla="*/ 4859896 h 6458480"/>
              <a:gd name="connsiteX5" fmla="*/ 3851726 w 7703452"/>
              <a:gd name="connsiteY5" fmla="*/ 6458480 h 6458480"/>
              <a:gd name="connsiteX6" fmla="*/ 750597 w 7703452"/>
              <a:gd name="connsiteY6" fmla="*/ 4859896 h 6458480"/>
              <a:gd name="connsiteX7" fmla="*/ 199376 w 7703452"/>
              <a:gd name="connsiteY7" fmla="*/ 4353062 h 6458480"/>
              <a:gd name="connsiteX8" fmla="*/ 0 w 7703452"/>
              <a:gd name="connsiteY8" fmla="*/ 3656001 h 6458480"/>
              <a:gd name="connsiteX9" fmla="*/ 0 w 7703452"/>
              <a:gd name="connsiteY9" fmla="*/ 0 h 6458480"/>
              <a:gd name="connsiteX0" fmla="*/ 0 w 7703452"/>
              <a:gd name="connsiteY0" fmla="*/ 0 h 6401819"/>
              <a:gd name="connsiteX1" fmla="*/ 7703452 w 7703452"/>
              <a:gd name="connsiteY1" fmla="*/ 4969 h 6401819"/>
              <a:gd name="connsiteX2" fmla="*/ 7703452 w 7703452"/>
              <a:gd name="connsiteY2" fmla="*/ 3656095 h 6401819"/>
              <a:gd name="connsiteX3" fmla="*/ 7504076 w 7703452"/>
              <a:gd name="connsiteY3" fmla="*/ 4353157 h 6401819"/>
              <a:gd name="connsiteX4" fmla="*/ 6952854 w 7703452"/>
              <a:gd name="connsiteY4" fmla="*/ 4859896 h 6401819"/>
              <a:gd name="connsiteX5" fmla="*/ 3873317 w 7703452"/>
              <a:gd name="connsiteY5" fmla="*/ 6401819 h 6401819"/>
              <a:gd name="connsiteX6" fmla="*/ 750597 w 7703452"/>
              <a:gd name="connsiteY6" fmla="*/ 4859896 h 6401819"/>
              <a:gd name="connsiteX7" fmla="*/ 199376 w 7703452"/>
              <a:gd name="connsiteY7" fmla="*/ 4353062 h 6401819"/>
              <a:gd name="connsiteX8" fmla="*/ 0 w 7703452"/>
              <a:gd name="connsiteY8" fmla="*/ 3656001 h 6401819"/>
              <a:gd name="connsiteX9" fmla="*/ 0 w 7703452"/>
              <a:gd name="connsiteY9" fmla="*/ 0 h 6401819"/>
              <a:gd name="connsiteX0" fmla="*/ 0 w 7703452"/>
              <a:gd name="connsiteY0" fmla="*/ 0 h 6401819"/>
              <a:gd name="connsiteX1" fmla="*/ 7703452 w 7703452"/>
              <a:gd name="connsiteY1" fmla="*/ 4969 h 6401819"/>
              <a:gd name="connsiteX2" fmla="*/ 7703452 w 7703452"/>
              <a:gd name="connsiteY2" fmla="*/ 3656095 h 6401819"/>
              <a:gd name="connsiteX3" fmla="*/ 7504076 w 7703452"/>
              <a:gd name="connsiteY3" fmla="*/ 4353157 h 6401819"/>
              <a:gd name="connsiteX4" fmla="*/ 6952854 w 7703452"/>
              <a:gd name="connsiteY4" fmla="*/ 4859896 h 6401819"/>
              <a:gd name="connsiteX5" fmla="*/ 3873317 w 7703452"/>
              <a:gd name="connsiteY5" fmla="*/ 6401819 h 6401819"/>
              <a:gd name="connsiteX6" fmla="*/ 786583 w 7703452"/>
              <a:gd name="connsiteY6" fmla="*/ 4838648 h 6401819"/>
              <a:gd name="connsiteX7" fmla="*/ 199376 w 7703452"/>
              <a:gd name="connsiteY7" fmla="*/ 4353062 h 6401819"/>
              <a:gd name="connsiteX8" fmla="*/ 0 w 7703452"/>
              <a:gd name="connsiteY8" fmla="*/ 3656001 h 6401819"/>
              <a:gd name="connsiteX9" fmla="*/ 0 w 7703452"/>
              <a:gd name="connsiteY9" fmla="*/ 0 h 6401819"/>
              <a:gd name="connsiteX0" fmla="*/ 0 w 7703452"/>
              <a:gd name="connsiteY0" fmla="*/ 0 h 6401819"/>
              <a:gd name="connsiteX1" fmla="*/ 7703452 w 7703452"/>
              <a:gd name="connsiteY1" fmla="*/ 4969 h 6401819"/>
              <a:gd name="connsiteX2" fmla="*/ 7703452 w 7703452"/>
              <a:gd name="connsiteY2" fmla="*/ 3656095 h 6401819"/>
              <a:gd name="connsiteX3" fmla="*/ 7504076 w 7703452"/>
              <a:gd name="connsiteY3" fmla="*/ 4353157 h 6401819"/>
              <a:gd name="connsiteX4" fmla="*/ 6952854 w 7703452"/>
              <a:gd name="connsiteY4" fmla="*/ 4859896 h 6401819"/>
              <a:gd name="connsiteX5" fmla="*/ 3873317 w 7703452"/>
              <a:gd name="connsiteY5" fmla="*/ 6401819 h 6401819"/>
              <a:gd name="connsiteX6" fmla="*/ 786583 w 7703452"/>
              <a:gd name="connsiteY6" fmla="*/ 4838648 h 6401819"/>
              <a:gd name="connsiteX7" fmla="*/ 235363 w 7703452"/>
              <a:gd name="connsiteY7" fmla="*/ 4303483 h 6401819"/>
              <a:gd name="connsiteX8" fmla="*/ 0 w 7703452"/>
              <a:gd name="connsiteY8" fmla="*/ 3656001 h 6401819"/>
              <a:gd name="connsiteX9" fmla="*/ 0 w 7703452"/>
              <a:gd name="connsiteY9" fmla="*/ 0 h 6401819"/>
              <a:gd name="connsiteX0" fmla="*/ 0 w 7703452"/>
              <a:gd name="connsiteY0" fmla="*/ 0 h 6401819"/>
              <a:gd name="connsiteX1" fmla="*/ 7703452 w 7703452"/>
              <a:gd name="connsiteY1" fmla="*/ 4969 h 6401819"/>
              <a:gd name="connsiteX2" fmla="*/ 7703452 w 7703452"/>
              <a:gd name="connsiteY2" fmla="*/ 3656095 h 6401819"/>
              <a:gd name="connsiteX3" fmla="*/ 7504076 w 7703452"/>
              <a:gd name="connsiteY3" fmla="*/ 4353157 h 6401819"/>
              <a:gd name="connsiteX4" fmla="*/ 6952854 w 7703452"/>
              <a:gd name="connsiteY4" fmla="*/ 4859896 h 6401819"/>
              <a:gd name="connsiteX5" fmla="*/ 3873317 w 7703452"/>
              <a:gd name="connsiteY5" fmla="*/ 6401819 h 6401819"/>
              <a:gd name="connsiteX6" fmla="*/ 786583 w 7703452"/>
              <a:gd name="connsiteY6" fmla="*/ 4838648 h 6401819"/>
              <a:gd name="connsiteX7" fmla="*/ 235363 w 7703452"/>
              <a:gd name="connsiteY7" fmla="*/ 4303483 h 6401819"/>
              <a:gd name="connsiteX8" fmla="*/ 57578 w 7703452"/>
              <a:gd name="connsiteY8" fmla="*/ 3648919 h 6401819"/>
              <a:gd name="connsiteX9" fmla="*/ 0 w 7703452"/>
              <a:gd name="connsiteY9" fmla="*/ 0 h 6401819"/>
              <a:gd name="connsiteX0" fmla="*/ 0 w 7653071"/>
              <a:gd name="connsiteY0" fmla="*/ 37526 h 6396850"/>
              <a:gd name="connsiteX1" fmla="*/ 7653071 w 7653071"/>
              <a:gd name="connsiteY1" fmla="*/ 0 h 6396850"/>
              <a:gd name="connsiteX2" fmla="*/ 7653071 w 7653071"/>
              <a:gd name="connsiteY2" fmla="*/ 3651126 h 6396850"/>
              <a:gd name="connsiteX3" fmla="*/ 7453695 w 7653071"/>
              <a:gd name="connsiteY3" fmla="*/ 4348188 h 6396850"/>
              <a:gd name="connsiteX4" fmla="*/ 6902473 w 7653071"/>
              <a:gd name="connsiteY4" fmla="*/ 4854927 h 6396850"/>
              <a:gd name="connsiteX5" fmla="*/ 3822936 w 7653071"/>
              <a:gd name="connsiteY5" fmla="*/ 6396850 h 6396850"/>
              <a:gd name="connsiteX6" fmla="*/ 736202 w 7653071"/>
              <a:gd name="connsiteY6" fmla="*/ 4833679 h 6396850"/>
              <a:gd name="connsiteX7" fmla="*/ 184982 w 7653071"/>
              <a:gd name="connsiteY7" fmla="*/ 4298514 h 6396850"/>
              <a:gd name="connsiteX8" fmla="*/ 7197 w 7653071"/>
              <a:gd name="connsiteY8" fmla="*/ 3643950 h 6396850"/>
              <a:gd name="connsiteX9" fmla="*/ 0 w 7653071"/>
              <a:gd name="connsiteY9" fmla="*/ 37526 h 6396850"/>
              <a:gd name="connsiteX0" fmla="*/ 0 w 7667464"/>
              <a:gd name="connsiteY0" fmla="*/ 2113 h 6361437"/>
              <a:gd name="connsiteX1" fmla="*/ 7667464 w 7667464"/>
              <a:gd name="connsiteY1" fmla="*/ 0 h 6361437"/>
              <a:gd name="connsiteX2" fmla="*/ 7653071 w 7667464"/>
              <a:gd name="connsiteY2" fmla="*/ 3615713 h 6361437"/>
              <a:gd name="connsiteX3" fmla="*/ 7453695 w 7667464"/>
              <a:gd name="connsiteY3" fmla="*/ 4312775 h 6361437"/>
              <a:gd name="connsiteX4" fmla="*/ 6902473 w 7667464"/>
              <a:gd name="connsiteY4" fmla="*/ 4819514 h 6361437"/>
              <a:gd name="connsiteX5" fmla="*/ 3822936 w 7667464"/>
              <a:gd name="connsiteY5" fmla="*/ 6361437 h 6361437"/>
              <a:gd name="connsiteX6" fmla="*/ 736202 w 7667464"/>
              <a:gd name="connsiteY6" fmla="*/ 4798266 h 6361437"/>
              <a:gd name="connsiteX7" fmla="*/ 184982 w 7667464"/>
              <a:gd name="connsiteY7" fmla="*/ 4263101 h 6361437"/>
              <a:gd name="connsiteX8" fmla="*/ 7197 w 7667464"/>
              <a:gd name="connsiteY8" fmla="*/ 3608537 h 6361437"/>
              <a:gd name="connsiteX9" fmla="*/ 0 w 7667464"/>
              <a:gd name="connsiteY9" fmla="*/ 2113 h 6361437"/>
              <a:gd name="connsiteX0" fmla="*/ 0 w 7667464"/>
              <a:gd name="connsiteY0" fmla="*/ 2113 h 6361437"/>
              <a:gd name="connsiteX1" fmla="*/ 7667464 w 7667464"/>
              <a:gd name="connsiteY1" fmla="*/ 0 h 6361437"/>
              <a:gd name="connsiteX2" fmla="*/ 7264420 w 7667464"/>
              <a:gd name="connsiteY2" fmla="*/ 3629879 h 6361437"/>
              <a:gd name="connsiteX3" fmla="*/ 7453695 w 7667464"/>
              <a:gd name="connsiteY3" fmla="*/ 4312775 h 6361437"/>
              <a:gd name="connsiteX4" fmla="*/ 6902473 w 7667464"/>
              <a:gd name="connsiteY4" fmla="*/ 4819514 h 6361437"/>
              <a:gd name="connsiteX5" fmla="*/ 3822936 w 7667464"/>
              <a:gd name="connsiteY5" fmla="*/ 6361437 h 6361437"/>
              <a:gd name="connsiteX6" fmla="*/ 736202 w 7667464"/>
              <a:gd name="connsiteY6" fmla="*/ 4798266 h 6361437"/>
              <a:gd name="connsiteX7" fmla="*/ 184982 w 7667464"/>
              <a:gd name="connsiteY7" fmla="*/ 4263101 h 6361437"/>
              <a:gd name="connsiteX8" fmla="*/ 7197 w 7667464"/>
              <a:gd name="connsiteY8" fmla="*/ 3608537 h 6361437"/>
              <a:gd name="connsiteX9" fmla="*/ 0 w 7667464"/>
              <a:gd name="connsiteY9" fmla="*/ 2113 h 6361437"/>
              <a:gd name="connsiteX0" fmla="*/ 0 w 7668849"/>
              <a:gd name="connsiteY0" fmla="*/ 2113 h 6361437"/>
              <a:gd name="connsiteX1" fmla="*/ 7667464 w 7668849"/>
              <a:gd name="connsiteY1" fmla="*/ 0 h 6361437"/>
              <a:gd name="connsiteX2" fmla="*/ 7667464 w 7668849"/>
              <a:gd name="connsiteY2" fmla="*/ 3629879 h 6361437"/>
              <a:gd name="connsiteX3" fmla="*/ 7453695 w 7668849"/>
              <a:gd name="connsiteY3" fmla="*/ 4312775 h 6361437"/>
              <a:gd name="connsiteX4" fmla="*/ 6902473 w 7668849"/>
              <a:gd name="connsiteY4" fmla="*/ 4819514 h 6361437"/>
              <a:gd name="connsiteX5" fmla="*/ 3822936 w 7668849"/>
              <a:gd name="connsiteY5" fmla="*/ 6361437 h 6361437"/>
              <a:gd name="connsiteX6" fmla="*/ 736202 w 7668849"/>
              <a:gd name="connsiteY6" fmla="*/ 4798266 h 6361437"/>
              <a:gd name="connsiteX7" fmla="*/ 184982 w 7668849"/>
              <a:gd name="connsiteY7" fmla="*/ 4263101 h 6361437"/>
              <a:gd name="connsiteX8" fmla="*/ 7197 w 7668849"/>
              <a:gd name="connsiteY8" fmla="*/ 3608537 h 6361437"/>
              <a:gd name="connsiteX9" fmla="*/ 0 w 7668849"/>
              <a:gd name="connsiteY9" fmla="*/ 2113 h 6361437"/>
              <a:gd name="connsiteX0" fmla="*/ 0 w 7668849"/>
              <a:gd name="connsiteY0" fmla="*/ 2113 h 6453511"/>
              <a:gd name="connsiteX1" fmla="*/ 7667464 w 7668849"/>
              <a:gd name="connsiteY1" fmla="*/ 0 h 6453511"/>
              <a:gd name="connsiteX2" fmla="*/ 7667464 w 7668849"/>
              <a:gd name="connsiteY2" fmla="*/ 3629879 h 6453511"/>
              <a:gd name="connsiteX3" fmla="*/ 7453695 w 7668849"/>
              <a:gd name="connsiteY3" fmla="*/ 4312775 h 6453511"/>
              <a:gd name="connsiteX4" fmla="*/ 6902473 w 7668849"/>
              <a:gd name="connsiteY4" fmla="*/ 4819514 h 6453511"/>
              <a:gd name="connsiteX5" fmla="*/ 3815740 w 7668849"/>
              <a:gd name="connsiteY5" fmla="*/ 6453511 h 6453511"/>
              <a:gd name="connsiteX6" fmla="*/ 736202 w 7668849"/>
              <a:gd name="connsiteY6" fmla="*/ 4798266 h 6453511"/>
              <a:gd name="connsiteX7" fmla="*/ 184982 w 7668849"/>
              <a:gd name="connsiteY7" fmla="*/ 4263101 h 6453511"/>
              <a:gd name="connsiteX8" fmla="*/ 7197 w 7668849"/>
              <a:gd name="connsiteY8" fmla="*/ 3608537 h 6453511"/>
              <a:gd name="connsiteX9" fmla="*/ 0 w 7668849"/>
              <a:gd name="connsiteY9" fmla="*/ 2113 h 6453511"/>
              <a:gd name="connsiteX0" fmla="*/ 0 w 7668849"/>
              <a:gd name="connsiteY0" fmla="*/ 2113 h 6375602"/>
              <a:gd name="connsiteX1" fmla="*/ 7667464 w 7668849"/>
              <a:gd name="connsiteY1" fmla="*/ 0 h 6375602"/>
              <a:gd name="connsiteX2" fmla="*/ 7667464 w 7668849"/>
              <a:gd name="connsiteY2" fmla="*/ 3629879 h 6375602"/>
              <a:gd name="connsiteX3" fmla="*/ 7453695 w 7668849"/>
              <a:gd name="connsiteY3" fmla="*/ 4312775 h 6375602"/>
              <a:gd name="connsiteX4" fmla="*/ 6902473 w 7668849"/>
              <a:gd name="connsiteY4" fmla="*/ 4819514 h 6375602"/>
              <a:gd name="connsiteX5" fmla="*/ 3837331 w 7668849"/>
              <a:gd name="connsiteY5" fmla="*/ 6375602 h 6375602"/>
              <a:gd name="connsiteX6" fmla="*/ 736202 w 7668849"/>
              <a:gd name="connsiteY6" fmla="*/ 4798266 h 6375602"/>
              <a:gd name="connsiteX7" fmla="*/ 184982 w 7668849"/>
              <a:gd name="connsiteY7" fmla="*/ 4263101 h 6375602"/>
              <a:gd name="connsiteX8" fmla="*/ 7197 w 7668849"/>
              <a:gd name="connsiteY8" fmla="*/ 3608537 h 6375602"/>
              <a:gd name="connsiteX9" fmla="*/ 0 w 7668849"/>
              <a:gd name="connsiteY9" fmla="*/ 2113 h 6375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68849" h="6375602">
                <a:moveTo>
                  <a:pt x="0" y="2113"/>
                </a:moveTo>
                <a:lnTo>
                  <a:pt x="7667464" y="0"/>
                </a:lnTo>
                <a:cubicBezTo>
                  <a:pt x="7662666" y="1205238"/>
                  <a:pt x="7672262" y="2424641"/>
                  <a:pt x="7667464" y="3629879"/>
                </a:cubicBezTo>
                <a:cubicBezTo>
                  <a:pt x="7667464" y="3875042"/>
                  <a:pt x="7581193" y="4114503"/>
                  <a:pt x="7453695" y="4312775"/>
                </a:cubicBezTo>
                <a:cubicBezTo>
                  <a:pt x="7326197" y="4511047"/>
                  <a:pt x="7130846" y="4701866"/>
                  <a:pt x="6902473" y="4819514"/>
                </a:cubicBezTo>
                <a:lnTo>
                  <a:pt x="3837331" y="6375602"/>
                </a:lnTo>
                <a:lnTo>
                  <a:pt x="736202" y="4798266"/>
                </a:lnTo>
                <a:cubicBezTo>
                  <a:pt x="507830" y="4680523"/>
                  <a:pt x="317267" y="4476954"/>
                  <a:pt x="184982" y="4263101"/>
                </a:cubicBezTo>
                <a:cubicBezTo>
                  <a:pt x="54497" y="4052190"/>
                  <a:pt x="7197" y="3853699"/>
                  <a:pt x="7197" y="3608537"/>
                </a:cubicBezTo>
                <a:lnTo>
                  <a:pt x="0" y="2113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554478" rtl="0" eaLnBrk="1" fontAlgn="auto" latinLnBrk="0" hangingPunct="1">
              <a:lnSpc>
                <a:spcPct val="10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pPr marL="0" marR="0" lvl="0" indent="0" algn="ctr" defTabSz="554478" rtl="0" eaLnBrk="1" fontAlgn="auto" latinLnBrk="0" hangingPunct="1">
              <a:lnSpc>
                <a:spcPct val="9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icon to </a:t>
            </a:r>
            <a:br>
              <a:rPr lang="en-GB" dirty="0"/>
            </a:br>
            <a:r>
              <a:rPr lang="en-GB" dirty="0"/>
              <a:t>add picture</a:t>
            </a:r>
            <a:endParaRPr lang="en-US" dirty="0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615A1A1E-EB3F-911A-8895-76AAF9699152}"/>
              </a:ext>
            </a:extLst>
          </p:cNvPr>
          <p:cNvSpPr/>
          <p:nvPr/>
        </p:nvSpPr>
        <p:spPr>
          <a:xfrm>
            <a:off x="10639894" y="1"/>
            <a:ext cx="262013" cy="2249545"/>
          </a:xfrm>
          <a:custGeom>
            <a:avLst/>
            <a:gdLst>
              <a:gd name="connsiteX0" fmla="*/ 0 w 432048"/>
              <a:gd name="connsiteY0" fmla="*/ 0 h 3926483"/>
              <a:gd name="connsiteX1" fmla="*/ 432048 w 432048"/>
              <a:gd name="connsiteY1" fmla="*/ 0 h 3926483"/>
              <a:gd name="connsiteX2" fmla="*/ 432048 w 432048"/>
              <a:gd name="connsiteY2" fmla="*/ 3926483 h 3926483"/>
              <a:gd name="connsiteX3" fmla="*/ 0 w 432048"/>
              <a:gd name="connsiteY3" fmla="*/ 3926483 h 3926483"/>
              <a:gd name="connsiteX4" fmla="*/ 0 w 432048"/>
              <a:gd name="connsiteY4" fmla="*/ 0 h 3926483"/>
              <a:gd name="connsiteX0" fmla="*/ 0 w 432048"/>
              <a:gd name="connsiteY0" fmla="*/ 0 h 3926483"/>
              <a:gd name="connsiteX1" fmla="*/ 432048 w 432048"/>
              <a:gd name="connsiteY1" fmla="*/ 0 h 3926483"/>
              <a:gd name="connsiteX2" fmla="*/ 432048 w 432048"/>
              <a:gd name="connsiteY2" fmla="*/ 3926483 h 3926483"/>
              <a:gd name="connsiteX3" fmla="*/ 0 w 432048"/>
              <a:gd name="connsiteY3" fmla="*/ 3709667 h 3926483"/>
              <a:gd name="connsiteX4" fmla="*/ 0 w 432048"/>
              <a:gd name="connsiteY4" fmla="*/ 0 h 3926483"/>
              <a:gd name="connsiteX0" fmla="*/ 0 w 432048"/>
              <a:gd name="connsiteY0" fmla="*/ 0 h 3709667"/>
              <a:gd name="connsiteX1" fmla="*/ 432048 w 432048"/>
              <a:gd name="connsiteY1" fmla="*/ 0 h 3709667"/>
              <a:gd name="connsiteX2" fmla="*/ 428073 w 432048"/>
              <a:gd name="connsiteY2" fmla="*/ 3477234 h 3709667"/>
              <a:gd name="connsiteX3" fmla="*/ 0 w 432048"/>
              <a:gd name="connsiteY3" fmla="*/ 3709667 h 3709667"/>
              <a:gd name="connsiteX4" fmla="*/ 0 w 432048"/>
              <a:gd name="connsiteY4" fmla="*/ 0 h 3709667"/>
              <a:gd name="connsiteX0" fmla="*/ 0 w 432048"/>
              <a:gd name="connsiteY0" fmla="*/ 0 h 3709667"/>
              <a:gd name="connsiteX1" fmla="*/ 432048 w 432048"/>
              <a:gd name="connsiteY1" fmla="*/ 0 h 3709667"/>
              <a:gd name="connsiteX2" fmla="*/ 428073 w 432048"/>
              <a:gd name="connsiteY2" fmla="*/ 3333543 h 3709667"/>
              <a:gd name="connsiteX3" fmla="*/ 0 w 432048"/>
              <a:gd name="connsiteY3" fmla="*/ 3709667 h 3709667"/>
              <a:gd name="connsiteX4" fmla="*/ 0 w 432048"/>
              <a:gd name="connsiteY4" fmla="*/ 0 h 3709667"/>
              <a:gd name="connsiteX0" fmla="*/ 0 w 432048"/>
              <a:gd name="connsiteY0" fmla="*/ 0 h 3709667"/>
              <a:gd name="connsiteX1" fmla="*/ 432048 w 432048"/>
              <a:gd name="connsiteY1" fmla="*/ 0 h 3709667"/>
              <a:gd name="connsiteX2" fmla="*/ 424807 w 432048"/>
              <a:gd name="connsiteY2" fmla="*/ 3490298 h 3709667"/>
              <a:gd name="connsiteX3" fmla="*/ 0 w 432048"/>
              <a:gd name="connsiteY3" fmla="*/ 3709667 h 3709667"/>
              <a:gd name="connsiteX4" fmla="*/ 0 w 432048"/>
              <a:gd name="connsiteY4" fmla="*/ 0 h 3709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2048" h="3709667">
                <a:moveTo>
                  <a:pt x="0" y="0"/>
                </a:moveTo>
                <a:lnTo>
                  <a:pt x="432048" y="0"/>
                </a:lnTo>
                <a:cubicBezTo>
                  <a:pt x="429634" y="1163433"/>
                  <a:pt x="427221" y="2326865"/>
                  <a:pt x="424807" y="3490298"/>
                </a:cubicBezTo>
                <a:lnTo>
                  <a:pt x="0" y="3709667"/>
                </a:lnTo>
                <a:lnTo>
                  <a:pt x="0" y="0"/>
                </a:lnTo>
                <a:close/>
              </a:path>
            </a:pathLst>
          </a:custGeom>
          <a:solidFill>
            <a:srgbClr val="01DC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0" i="0" dirty="0">
              <a:latin typeface="Outfit" pitchFamily="2" charset="0"/>
            </a:endParaRP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9DBC7975-EE5A-D398-AC86-ACDDCB0EB9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77" y="2036695"/>
            <a:ext cx="4459087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336" b="1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Divider Slide </a:t>
            </a:r>
            <a:endParaRPr lang="en-US"/>
          </a:p>
        </p:txBody>
      </p:sp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10B1BE47-1CA2-4FEA-EA68-808D696D073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95" y="136616"/>
            <a:ext cx="2190567" cy="1441723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1E1BD5C4-29E3-E66C-EFEF-43D6572A76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878" y="4957301"/>
            <a:ext cx="5271441" cy="5676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40">
                <a:solidFill>
                  <a:srgbClr val="003C3B"/>
                </a:solidFill>
                <a:latin typeface="Outfit" pitchFamily="2" charset="0"/>
              </a:defRPr>
            </a:lvl1pPr>
            <a:lvl2pPr marL="277240" indent="0" algn="ctr">
              <a:buNone/>
              <a:defRPr sz="1213"/>
            </a:lvl2pPr>
            <a:lvl3pPr marL="554478" indent="0" algn="ctr">
              <a:buNone/>
              <a:defRPr sz="1092"/>
            </a:lvl3pPr>
            <a:lvl4pPr marL="831718" indent="0" algn="ctr">
              <a:buNone/>
              <a:defRPr sz="971"/>
            </a:lvl4pPr>
            <a:lvl5pPr marL="1108956" indent="0" algn="ctr">
              <a:buNone/>
              <a:defRPr sz="971"/>
            </a:lvl5pPr>
            <a:lvl6pPr marL="1386196" indent="0" algn="ctr">
              <a:buNone/>
              <a:defRPr sz="971"/>
            </a:lvl6pPr>
            <a:lvl7pPr marL="1663434" indent="0" algn="ctr">
              <a:buNone/>
              <a:defRPr sz="971"/>
            </a:lvl7pPr>
            <a:lvl8pPr marL="1940674" indent="0" algn="ctr">
              <a:buNone/>
              <a:defRPr sz="971"/>
            </a:lvl8pPr>
            <a:lvl9pPr marL="2217913" indent="0" algn="ctr">
              <a:buNone/>
              <a:defRPr sz="971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619087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_green_opt3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9FA78424-EBEF-A3A7-C341-7FC211974A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2"/>
            <a:ext cx="12192000" cy="6857519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F87C587-D3E3-3680-1B00-7D0CDE25E2F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95" y="136616"/>
            <a:ext cx="2190567" cy="1441723"/>
          </a:xfrm>
          <a:prstGeom prst="rect">
            <a:avLst/>
          </a:prstGeom>
        </p:spPr>
      </p:pic>
      <p:sp>
        <p:nvSpPr>
          <p:cNvPr id="75" name="Title Placeholder 1">
            <a:extLst>
              <a:ext uri="{FF2B5EF4-FFF2-40B4-BE49-F238E27FC236}">
                <a16:creationId xmlns:a16="http://schemas.microsoft.com/office/drawing/2014/main" id="{2AF8EF05-FC9D-6C4A-94EE-0ED4439CD7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77" y="2036695"/>
            <a:ext cx="4459087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336" b="1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Divider Slide </a:t>
            </a:r>
            <a:endParaRPr lang="en-US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DE06D043-BE9E-7D4A-4983-128637F355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878" y="4957301"/>
            <a:ext cx="5271441" cy="5676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40">
                <a:solidFill>
                  <a:schemeClr val="bg1"/>
                </a:solidFill>
                <a:latin typeface="Outfit" pitchFamily="2" charset="0"/>
              </a:defRPr>
            </a:lvl1pPr>
            <a:lvl2pPr marL="277240" indent="0" algn="ctr">
              <a:buNone/>
              <a:defRPr sz="1213"/>
            </a:lvl2pPr>
            <a:lvl3pPr marL="554478" indent="0" algn="ctr">
              <a:buNone/>
              <a:defRPr sz="1092"/>
            </a:lvl3pPr>
            <a:lvl4pPr marL="831718" indent="0" algn="ctr">
              <a:buNone/>
              <a:defRPr sz="971"/>
            </a:lvl4pPr>
            <a:lvl5pPr marL="1108956" indent="0" algn="ctr">
              <a:buNone/>
              <a:defRPr sz="971"/>
            </a:lvl5pPr>
            <a:lvl6pPr marL="1386196" indent="0" algn="ctr">
              <a:buNone/>
              <a:defRPr sz="971"/>
            </a:lvl6pPr>
            <a:lvl7pPr marL="1663434" indent="0" algn="ctr">
              <a:buNone/>
              <a:defRPr sz="971"/>
            </a:lvl7pPr>
            <a:lvl8pPr marL="1940674" indent="0" algn="ctr">
              <a:buNone/>
              <a:defRPr sz="971"/>
            </a:lvl8pPr>
            <a:lvl9pPr marL="2217913" indent="0" algn="ctr">
              <a:buNone/>
              <a:defRPr sz="971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80C7C12A-42BB-918A-4EDA-059063A00ED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474125" y="0"/>
            <a:ext cx="3045716" cy="2572875"/>
          </a:xfrm>
          <a:custGeom>
            <a:avLst/>
            <a:gdLst>
              <a:gd name="connsiteX0" fmla="*/ 0 w 7703452"/>
              <a:gd name="connsiteY0" fmla="*/ 0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0" fmla="*/ 0 w 7703452"/>
              <a:gd name="connsiteY0" fmla="*/ 3778922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9" fmla="*/ 0 w 7703452"/>
              <a:gd name="connsiteY9" fmla="*/ 3778922 h 11310868"/>
              <a:gd name="connsiteX0" fmla="*/ 0 w 7703452"/>
              <a:gd name="connsiteY0" fmla="*/ 16501 h 7548447"/>
              <a:gd name="connsiteX1" fmla="*/ 7703452 w 7703452"/>
              <a:gd name="connsiteY1" fmla="*/ 0 h 7548447"/>
              <a:gd name="connsiteX2" fmla="*/ 7703452 w 7703452"/>
              <a:gd name="connsiteY2" fmla="*/ 4746062 h 7548447"/>
              <a:gd name="connsiteX3" fmla="*/ 7504076 w 7703452"/>
              <a:gd name="connsiteY3" fmla="*/ 5443124 h 7548447"/>
              <a:gd name="connsiteX4" fmla="*/ 6952854 w 7703452"/>
              <a:gd name="connsiteY4" fmla="*/ 5949863 h 7548447"/>
              <a:gd name="connsiteX5" fmla="*/ 3851726 w 7703452"/>
              <a:gd name="connsiteY5" fmla="*/ 7548447 h 7548447"/>
              <a:gd name="connsiteX6" fmla="*/ 750597 w 7703452"/>
              <a:gd name="connsiteY6" fmla="*/ 5949863 h 7548447"/>
              <a:gd name="connsiteX7" fmla="*/ 199376 w 7703452"/>
              <a:gd name="connsiteY7" fmla="*/ 5443029 h 7548447"/>
              <a:gd name="connsiteX8" fmla="*/ 0 w 7703452"/>
              <a:gd name="connsiteY8" fmla="*/ 4745968 h 7548447"/>
              <a:gd name="connsiteX9" fmla="*/ 0 w 7703452"/>
              <a:gd name="connsiteY9" fmla="*/ 16501 h 7548447"/>
              <a:gd name="connsiteX0" fmla="*/ 0 w 7703452"/>
              <a:gd name="connsiteY0" fmla="*/ 1154375 h 7548447"/>
              <a:gd name="connsiteX1" fmla="*/ 7703452 w 7703452"/>
              <a:gd name="connsiteY1" fmla="*/ 0 h 7548447"/>
              <a:gd name="connsiteX2" fmla="*/ 7703452 w 7703452"/>
              <a:gd name="connsiteY2" fmla="*/ 4746062 h 7548447"/>
              <a:gd name="connsiteX3" fmla="*/ 7504076 w 7703452"/>
              <a:gd name="connsiteY3" fmla="*/ 5443124 h 7548447"/>
              <a:gd name="connsiteX4" fmla="*/ 6952854 w 7703452"/>
              <a:gd name="connsiteY4" fmla="*/ 5949863 h 7548447"/>
              <a:gd name="connsiteX5" fmla="*/ 3851726 w 7703452"/>
              <a:gd name="connsiteY5" fmla="*/ 7548447 h 7548447"/>
              <a:gd name="connsiteX6" fmla="*/ 750597 w 7703452"/>
              <a:gd name="connsiteY6" fmla="*/ 5949863 h 7548447"/>
              <a:gd name="connsiteX7" fmla="*/ 199376 w 7703452"/>
              <a:gd name="connsiteY7" fmla="*/ 5443029 h 7548447"/>
              <a:gd name="connsiteX8" fmla="*/ 0 w 7703452"/>
              <a:gd name="connsiteY8" fmla="*/ 4745968 h 7548447"/>
              <a:gd name="connsiteX9" fmla="*/ 0 w 7703452"/>
              <a:gd name="connsiteY9" fmla="*/ 1154375 h 7548447"/>
              <a:gd name="connsiteX0" fmla="*/ 0 w 7703452"/>
              <a:gd name="connsiteY0" fmla="*/ 59439 h 6453511"/>
              <a:gd name="connsiteX1" fmla="*/ 7703452 w 7703452"/>
              <a:gd name="connsiteY1" fmla="*/ 0 h 6453511"/>
              <a:gd name="connsiteX2" fmla="*/ 7703452 w 7703452"/>
              <a:gd name="connsiteY2" fmla="*/ 3651126 h 6453511"/>
              <a:gd name="connsiteX3" fmla="*/ 7504076 w 7703452"/>
              <a:gd name="connsiteY3" fmla="*/ 4348188 h 6453511"/>
              <a:gd name="connsiteX4" fmla="*/ 6952854 w 7703452"/>
              <a:gd name="connsiteY4" fmla="*/ 4854927 h 6453511"/>
              <a:gd name="connsiteX5" fmla="*/ 3851726 w 7703452"/>
              <a:gd name="connsiteY5" fmla="*/ 6453511 h 6453511"/>
              <a:gd name="connsiteX6" fmla="*/ 750597 w 7703452"/>
              <a:gd name="connsiteY6" fmla="*/ 4854927 h 6453511"/>
              <a:gd name="connsiteX7" fmla="*/ 199376 w 7703452"/>
              <a:gd name="connsiteY7" fmla="*/ 4348093 h 6453511"/>
              <a:gd name="connsiteX8" fmla="*/ 0 w 7703452"/>
              <a:gd name="connsiteY8" fmla="*/ 3651032 h 6453511"/>
              <a:gd name="connsiteX9" fmla="*/ 0 w 7703452"/>
              <a:gd name="connsiteY9" fmla="*/ 59439 h 6453511"/>
              <a:gd name="connsiteX0" fmla="*/ 0 w 7703452"/>
              <a:gd name="connsiteY0" fmla="*/ 0 h 6458480"/>
              <a:gd name="connsiteX1" fmla="*/ 7703452 w 7703452"/>
              <a:gd name="connsiteY1" fmla="*/ 4969 h 6458480"/>
              <a:gd name="connsiteX2" fmla="*/ 7703452 w 7703452"/>
              <a:gd name="connsiteY2" fmla="*/ 3656095 h 6458480"/>
              <a:gd name="connsiteX3" fmla="*/ 7504076 w 7703452"/>
              <a:gd name="connsiteY3" fmla="*/ 4353157 h 6458480"/>
              <a:gd name="connsiteX4" fmla="*/ 6952854 w 7703452"/>
              <a:gd name="connsiteY4" fmla="*/ 4859896 h 6458480"/>
              <a:gd name="connsiteX5" fmla="*/ 3851726 w 7703452"/>
              <a:gd name="connsiteY5" fmla="*/ 6458480 h 6458480"/>
              <a:gd name="connsiteX6" fmla="*/ 750597 w 7703452"/>
              <a:gd name="connsiteY6" fmla="*/ 4859896 h 6458480"/>
              <a:gd name="connsiteX7" fmla="*/ 199376 w 7703452"/>
              <a:gd name="connsiteY7" fmla="*/ 4353062 h 6458480"/>
              <a:gd name="connsiteX8" fmla="*/ 0 w 7703452"/>
              <a:gd name="connsiteY8" fmla="*/ 3656001 h 6458480"/>
              <a:gd name="connsiteX9" fmla="*/ 0 w 7703452"/>
              <a:gd name="connsiteY9" fmla="*/ 0 h 6458480"/>
              <a:gd name="connsiteX0" fmla="*/ 0 w 7703452"/>
              <a:gd name="connsiteY0" fmla="*/ 0 h 6401819"/>
              <a:gd name="connsiteX1" fmla="*/ 7703452 w 7703452"/>
              <a:gd name="connsiteY1" fmla="*/ 4969 h 6401819"/>
              <a:gd name="connsiteX2" fmla="*/ 7703452 w 7703452"/>
              <a:gd name="connsiteY2" fmla="*/ 3656095 h 6401819"/>
              <a:gd name="connsiteX3" fmla="*/ 7504076 w 7703452"/>
              <a:gd name="connsiteY3" fmla="*/ 4353157 h 6401819"/>
              <a:gd name="connsiteX4" fmla="*/ 6952854 w 7703452"/>
              <a:gd name="connsiteY4" fmla="*/ 4859896 h 6401819"/>
              <a:gd name="connsiteX5" fmla="*/ 3873317 w 7703452"/>
              <a:gd name="connsiteY5" fmla="*/ 6401819 h 6401819"/>
              <a:gd name="connsiteX6" fmla="*/ 750597 w 7703452"/>
              <a:gd name="connsiteY6" fmla="*/ 4859896 h 6401819"/>
              <a:gd name="connsiteX7" fmla="*/ 199376 w 7703452"/>
              <a:gd name="connsiteY7" fmla="*/ 4353062 h 6401819"/>
              <a:gd name="connsiteX8" fmla="*/ 0 w 7703452"/>
              <a:gd name="connsiteY8" fmla="*/ 3656001 h 6401819"/>
              <a:gd name="connsiteX9" fmla="*/ 0 w 7703452"/>
              <a:gd name="connsiteY9" fmla="*/ 0 h 6401819"/>
              <a:gd name="connsiteX0" fmla="*/ 0 w 7703452"/>
              <a:gd name="connsiteY0" fmla="*/ 0 h 6401819"/>
              <a:gd name="connsiteX1" fmla="*/ 7703452 w 7703452"/>
              <a:gd name="connsiteY1" fmla="*/ 4969 h 6401819"/>
              <a:gd name="connsiteX2" fmla="*/ 7703452 w 7703452"/>
              <a:gd name="connsiteY2" fmla="*/ 3656095 h 6401819"/>
              <a:gd name="connsiteX3" fmla="*/ 7504076 w 7703452"/>
              <a:gd name="connsiteY3" fmla="*/ 4353157 h 6401819"/>
              <a:gd name="connsiteX4" fmla="*/ 6952854 w 7703452"/>
              <a:gd name="connsiteY4" fmla="*/ 4859896 h 6401819"/>
              <a:gd name="connsiteX5" fmla="*/ 3873317 w 7703452"/>
              <a:gd name="connsiteY5" fmla="*/ 6401819 h 6401819"/>
              <a:gd name="connsiteX6" fmla="*/ 786583 w 7703452"/>
              <a:gd name="connsiteY6" fmla="*/ 4838648 h 6401819"/>
              <a:gd name="connsiteX7" fmla="*/ 199376 w 7703452"/>
              <a:gd name="connsiteY7" fmla="*/ 4353062 h 6401819"/>
              <a:gd name="connsiteX8" fmla="*/ 0 w 7703452"/>
              <a:gd name="connsiteY8" fmla="*/ 3656001 h 6401819"/>
              <a:gd name="connsiteX9" fmla="*/ 0 w 7703452"/>
              <a:gd name="connsiteY9" fmla="*/ 0 h 6401819"/>
              <a:gd name="connsiteX0" fmla="*/ 0 w 7703452"/>
              <a:gd name="connsiteY0" fmla="*/ 0 h 6401819"/>
              <a:gd name="connsiteX1" fmla="*/ 7703452 w 7703452"/>
              <a:gd name="connsiteY1" fmla="*/ 4969 h 6401819"/>
              <a:gd name="connsiteX2" fmla="*/ 7703452 w 7703452"/>
              <a:gd name="connsiteY2" fmla="*/ 3656095 h 6401819"/>
              <a:gd name="connsiteX3" fmla="*/ 7504076 w 7703452"/>
              <a:gd name="connsiteY3" fmla="*/ 4353157 h 6401819"/>
              <a:gd name="connsiteX4" fmla="*/ 6952854 w 7703452"/>
              <a:gd name="connsiteY4" fmla="*/ 4859896 h 6401819"/>
              <a:gd name="connsiteX5" fmla="*/ 3873317 w 7703452"/>
              <a:gd name="connsiteY5" fmla="*/ 6401819 h 6401819"/>
              <a:gd name="connsiteX6" fmla="*/ 786583 w 7703452"/>
              <a:gd name="connsiteY6" fmla="*/ 4838648 h 6401819"/>
              <a:gd name="connsiteX7" fmla="*/ 235363 w 7703452"/>
              <a:gd name="connsiteY7" fmla="*/ 4303483 h 6401819"/>
              <a:gd name="connsiteX8" fmla="*/ 0 w 7703452"/>
              <a:gd name="connsiteY8" fmla="*/ 3656001 h 6401819"/>
              <a:gd name="connsiteX9" fmla="*/ 0 w 7703452"/>
              <a:gd name="connsiteY9" fmla="*/ 0 h 6401819"/>
              <a:gd name="connsiteX0" fmla="*/ 0 w 7703452"/>
              <a:gd name="connsiteY0" fmla="*/ 0 h 6401819"/>
              <a:gd name="connsiteX1" fmla="*/ 7703452 w 7703452"/>
              <a:gd name="connsiteY1" fmla="*/ 4969 h 6401819"/>
              <a:gd name="connsiteX2" fmla="*/ 7703452 w 7703452"/>
              <a:gd name="connsiteY2" fmla="*/ 3656095 h 6401819"/>
              <a:gd name="connsiteX3" fmla="*/ 7504076 w 7703452"/>
              <a:gd name="connsiteY3" fmla="*/ 4353157 h 6401819"/>
              <a:gd name="connsiteX4" fmla="*/ 6952854 w 7703452"/>
              <a:gd name="connsiteY4" fmla="*/ 4859896 h 6401819"/>
              <a:gd name="connsiteX5" fmla="*/ 3873317 w 7703452"/>
              <a:gd name="connsiteY5" fmla="*/ 6401819 h 6401819"/>
              <a:gd name="connsiteX6" fmla="*/ 786583 w 7703452"/>
              <a:gd name="connsiteY6" fmla="*/ 4838648 h 6401819"/>
              <a:gd name="connsiteX7" fmla="*/ 235363 w 7703452"/>
              <a:gd name="connsiteY7" fmla="*/ 4303483 h 6401819"/>
              <a:gd name="connsiteX8" fmla="*/ 57578 w 7703452"/>
              <a:gd name="connsiteY8" fmla="*/ 3648919 h 6401819"/>
              <a:gd name="connsiteX9" fmla="*/ 0 w 7703452"/>
              <a:gd name="connsiteY9" fmla="*/ 0 h 6401819"/>
              <a:gd name="connsiteX0" fmla="*/ 0 w 7653071"/>
              <a:gd name="connsiteY0" fmla="*/ 37526 h 6396850"/>
              <a:gd name="connsiteX1" fmla="*/ 7653071 w 7653071"/>
              <a:gd name="connsiteY1" fmla="*/ 0 h 6396850"/>
              <a:gd name="connsiteX2" fmla="*/ 7653071 w 7653071"/>
              <a:gd name="connsiteY2" fmla="*/ 3651126 h 6396850"/>
              <a:gd name="connsiteX3" fmla="*/ 7453695 w 7653071"/>
              <a:gd name="connsiteY3" fmla="*/ 4348188 h 6396850"/>
              <a:gd name="connsiteX4" fmla="*/ 6902473 w 7653071"/>
              <a:gd name="connsiteY4" fmla="*/ 4854927 h 6396850"/>
              <a:gd name="connsiteX5" fmla="*/ 3822936 w 7653071"/>
              <a:gd name="connsiteY5" fmla="*/ 6396850 h 6396850"/>
              <a:gd name="connsiteX6" fmla="*/ 736202 w 7653071"/>
              <a:gd name="connsiteY6" fmla="*/ 4833679 h 6396850"/>
              <a:gd name="connsiteX7" fmla="*/ 184982 w 7653071"/>
              <a:gd name="connsiteY7" fmla="*/ 4298514 h 6396850"/>
              <a:gd name="connsiteX8" fmla="*/ 7197 w 7653071"/>
              <a:gd name="connsiteY8" fmla="*/ 3643950 h 6396850"/>
              <a:gd name="connsiteX9" fmla="*/ 0 w 7653071"/>
              <a:gd name="connsiteY9" fmla="*/ 37526 h 6396850"/>
              <a:gd name="connsiteX0" fmla="*/ 0 w 7667464"/>
              <a:gd name="connsiteY0" fmla="*/ 2113 h 6361437"/>
              <a:gd name="connsiteX1" fmla="*/ 7667464 w 7667464"/>
              <a:gd name="connsiteY1" fmla="*/ 0 h 6361437"/>
              <a:gd name="connsiteX2" fmla="*/ 7653071 w 7667464"/>
              <a:gd name="connsiteY2" fmla="*/ 3615713 h 6361437"/>
              <a:gd name="connsiteX3" fmla="*/ 7453695 w 7667464"/>
              <a:gd name="connsiteY3" fmla="*/ 4312775 h 6361437"/>
              <a:gd name="connsiteX4" fmla="*/ 6902473 w 7667464"/>
              <a:gd name="connsiteY4" fmla="*/ 4819514 h 6361437"/>
              <a:gd name="connsiteX5" fmla="*/ 3822936 w 7667464"/>
              <a:gd name="connsiteY5" fmla="*/ 6361437 h 6361437"/>
              <a:gd name="connsiteX6" fmla="*/ 736202 w 7667464"/>
              <a:gd name="connsiteY6" fmla="*/ 4798266 h 6361437"/>
              <a:gd name="connsiteX7" fmla="*/ 184982 w 7667464"/>
              <a:gd name="connsiteY7" fmla="*/ 4263101 h 6361437"/>
              <a:gd name="connsiteX8" fmla="*/ 7197 w 7667464"/>
              <a:gd name="connsiteY8" fmla="*/ 3608537 h 6361437"/>
              <a:gd name="connsiteX9" fmla="*/ 0 w 7667464"/>
              <a:gd name="connsiteY9" fmla="*/ 2113 h 6361437"/>
              <a:gd name="connsiteX0" fmla="*/ 0 w 7667464"/>
              <a:gd name="connsiteY0" fmla="*/ 2113 h 6361437"/>
              <a:gd name="connsiteX1" fmla="*/ 7667464 w 7667464"/>
              <a:gd name="connsiteY1" fmla="*/ 0 h 6361437"/>
              <a:gd name="connsiteX2" fmla="*/ 7264420 w 7667464"/>
              <a:gd name="connsiteY2" fmla="*/ 3629879 h 6361437"/>
              <a:gd name="connsiteX3" fmla="*/ 7453695 w 7667464"/>
              <a:gd name="connsiteY3" fmla="*/ 4312775 h 6361437"/>
              <a:gd name="connsiteX4" fmla="*/ 6902473 w 7667464"/>
              <a:gd name="connsiteY4" fmla="*/ 4819514 h 6361437"/>
              <a:gd name="connsiteX5" fmla="*/ 3822936 w 7667464"/>
              <a:gd name="connsiteY5" fmla="*/ 6361437 h 6361437"/>
              <a:gd name="connsiteX6" fmla="*/ 736202 w 7667464"/>
              <a:gd name="connsiteY6" fmla="*/ 4798266 h 6361437"/>
              <a:gd name="connsiteX7" fmla="*/ 184982 w 7667464"/>
              <a:gd name="connsiteY7" fmla="*/ 4263101 h 6361437"/>
              <a:gd name="connsiteX8" fmla="*/ 7197 w 7667464"/>
              <a:gd name="connsiteY8" fmla="*/ 3608537 h 6361437"/>
              <a:gd name="connsiteX9" fmla="*/ 0 w 7667464"/>
              <a:gd name="connsiteY9" fmla="*/ 2113 h 6361437"/>
              <a:gd name="connsiteX0" fmla="*/ 0 w 7668849"/>
              <a:gd name="connsiteY0" fmla="*/ 2113 h 6361437"/>
              <a:gd name="connsiteX1" fmla="*/ 7667464 w 7668849"/>
              <a:gd name="connsiteY1" fmla="*/ 0 h 6361437"/>
              <a:gd name="connsiteX2" fmla="*/ 7667464 w 7668849"/>
              <a:gd name="connsiteY2" fmla="*/ 3629879 h 6361437"/>
              <a:gd name="connsiteX3" fmla="*/ 7453695 w 7668849"/>
              <a:gd name="connsiteY3" fmla="*/ 4312775 h 6361437"/>
              <a:gd name="connsiteX4" fmla="*/ 6902473 w 7668849"/>
              <a:gd name="connsiteY4" fmla="*/ 4819514 h 6361437"/>
              <a:gd name="connsiteX5" fmla="*/ 3822936 w 7668849"/>
              <a:gd name="connsiteY5" fmla="*/ 6361437 h 6361437"/>
              <a:gd name="connsiteX6" fmla="*/ 736202 w 7668849"/>
              <a:gd name="connsiteY6" fmla="*/ 4798266 h 6361437"/>
              <a:gd name="connsiteX7" fmla="*/ 184982 w 7668849"/>
              <a:gd name="connsiteY7" fmla="*/ 4263101 h 6361437"/>
              <a:gd name="connsiteX8" fmla="*/ 7197 w 7668849"/>
              <a:gd name="connsiteY8" fmla="*/ 3608537 h 6361437"/>
              <a:gd name="connsiteX9" fmla="*/ 0 w 7668849"/>
              <a:gd name="connsiteY9" fmla="*/ 2113 h 6361437"/>
              <a:gd name="connsiteX0" fmla="*/ 0 w 7668849"/>
              <a:gd name="connsiteY0" fmla="*/ 2113 h 6453511"/>
              <a:gd name="connsiteX1" fmla="*/ 7667464 w 7668849"/>
              <a:gd name="connsiteY1" fmla="*/ 0 h 6453511"/>
              <a:gd name="connsiteX2" fmla="*/ 7667464 w 7668849"/>
              <a:gd name="connsiteY2" fmla="*/ 3629879 h 6453511"/>
              <a:gd name="connsiteX3" fmla="*/ 7453695 w 7668849"/>
              <a:gd name="connsiteY3" fmla="*/ 4312775 h 6453511"/>
              <a:gd name="connsiteX4" fmla="*/ 6902473 w 7668849"/>
              <a:gd name="connsiteY4" fmla="*/ 4819514 h 6453511"/>
              <a:gd name="connsiteX5" fmla="*/ 3815740 w 7668849"/>
              <a:gd name="connsiteY5" fmla="*/ 6453511 h 6453511"/>
              <a:gd name="connsiteX6" fmla="*/ 736202 w 7668849"/>
              <a:gd name="connsiteY6" fmla="*/ 4798266 h 6453511"/>
              <a:gd name="connsiteX7" fmla="*/ 184982 w 7668849"/>
              <a:gd name="connsiteY7" fmla="*/ 4263101 h 6453511"/>
              <a:gd name="connsiteX8" fmla="*/ 7197 w 7668849"/>
              <a:gd name="connsiteY8" fmla="*/ 3608537 h 6453511"/>
              <a:gd name="connsiteX9" fmla="*/ 0 w 7668849"/>
              <a:gd name="connsiteY9" fmla="*/ 2113 h 6453511"/>
              <a:gd name="connsiteX0" fmla="*/ 0 w 7668849"/>
              <a:gd name="connsiteY0" fmla="*/ 2113 h 6375602"/>
              <a:gd name="connsiteX1" fmla="*/ 7667464 w 7668849"/>
              <a:gd name="connsiteY1" fmla="*/ 0 h 6375602"/>
              <a:gd name="connsiteX2" fmla="*/ 7667464 w 7668849"/>
              <a:gd name="connsiteY2" fmla="*/ 3629879 h 6375602"/>
              <a:gd name="connsiteX3" fmla="*/ 7453695 w 7668849"/>
              <a:gd name="connsiteY3" fmla="*/ 4312775 h 6375602"/>
              <a:gd name="connsiteX4" fmla="*/ 6902473 w 7668849"/>
              <a:gd name="connsiteY4" fmla="*/ 4819514 h 6375602"/>
              <a:gd name="connsiteX5" fmla="*/ 3837331 w 7668849"/>
              <a:gd name="connsiteY5" fmla="*/ 6375602 h 6375602"/>
              <a:gd name="connsiteX6" fmla="*/ 736202 w 7668849"/>
              <a:gd name="connsiteY6" fmla="*/ 4798266 h 6375602"/>
              <a:gd name="connsiteX7" fmla="*/ 184982 w 7668849"/>
              <a:gd name="connsiteY7" fmla="*/ 4263101 h 6375602"/>
              <a:gd name="connsiteX8" fmla="*/ 7197 w 7668849"/>
              <a:gd name="connsiteY8" fmla="*/ 3608537 h 6375602"/>
              <a:gd name="connsiteX9" fmla="*/ 0 w 7668849"/>
              <a:gd name="connsiteY9" fmla="*/ 2113 h 6375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68849" h="6375602">
                <a:moveTo>
                  <a:pt x="0" y="2113"/>
                </a:moveTo>
                <a:lnTo>
                  <a:pt x="7667464" y="0"/>
                </a:lnTo>
                <a:cubicBezTo>
                  <a:pt x="7662666" y="1205238"/>
                  <a:pt x="7672262" y="2424641"/>
                  <a:pt x="7667464" y="3629879"/>
                </a:cubicBezTo>
                <a:cubicBezTo>
                  <a:pt x="7667464" y="3875042"/>
                  <a:pt x="7581193" y="4114503"/>
                  <a:pt x="7453695" y="4312775"/>
                </a:cubicBezTo>
                <a:cubicBezTo>
                  <a:pt x="7326197" y="4511047"/>
                  <a:pt x="7130846" y="4701866"/>
                  <a:pt x="6902473" y="4819514"/>
                </a:cubicBezTo>
                <a:lnTo>
                  <a:pt x="3837331" y="6375602"/>
                </a:lnTo>
                <a:lnTo>
                  <a:pt x="736202" y="4798266"/>
                </a:lnTo>
                <a:cubicBezTo>
                  <a:pt x="507830" y="4680523"/>
                  <a:pt x="317267" y="4476954"/>
                  <a:pt x="184982" y="4263101"/>
                </a:cubicBezTo>
                <a:cubicBezTo>
                  <a:pt x="54497" y="4052190"/>
                  <a:pt x="7197" y="3853699"/>
                  <a:pt x="7197" y="3608537"/>
                </a:cubicBezTo>
                <a:lnTo>
                  <a:pt x="0" y="2113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554478" rtl="0" eaLnBrk="1" fontAlgn="auto" latinLnBrk="0" hangingPunct="1">
              <a:lnSpc>
                <a:spcPct val="10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pPr marL="0" marR="0" lvl="0" indent="0" algn="ctr" defTabSz="554478" rtl="0" eaLnBrk="1" fontAlgn="auto" latinLnBrk="0" hangingPunct="1">
              <a:lnSpc>
                <a:spcPct val="9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icon to </a:t>
            </a:r>
            <a:br>
              <a:rPr lang="en-GB"/>
            </a:br>
            <a:r>
              <a:rPr lang="en-GB"/>
              <a:t>add picture</a:t>
            </a: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63A5A37-2DD3-8DB2-B5F5-DED340B7FDED}"/>
              </a:ext>
            </a:extLst>
          </p:cNvPr>
          <p:cNvSpPr/>
          <p:nvPr/>
        </p:nvSpPr>
        <p:spPr>
          <a:xfrm>
            <a:off x="10629631" y="1"/>
            <a:ext cx="262013" cy="2249545"/>
          </a:xfrm>
          <a:custGeom>
            <a:avLst/>
            <a:gdLst>
              <a:gd name="connsiteX0" fmla="*/ 0 w 432048"/>
              <a:gd name="connsiteY0" fmla="*/ 0 h 3926483"/>
              <a:gd name="connsiteX1" fmla="*/ 432048 w 432048"/>
              <a:gd name="connsiteY1" fmla="*/ 0 h 3926483"/>
              <a:gd name="connsiteX2" fmla="*/ 432048 w 432048"/>
              <a:gd name="connsiteY2" fmla="*/ 3926483 h 3926483"/>
              <a:gd name="connsiteX3" fmla="*/ 0 w 432048"/>
              <a:gd name="connsiteY3" fmla="*/ 3926483 h 3926483"/>
              <a:gd name="connsiteX4" fmla="*/ 0 w 432048"/>
              <a:gd name="connsiteY4" fmla="*/ 0 h 3926483"/>
              <a:gd name="connsiteX0" fmla="*/ 0 w 432048"/>
              <a:gd name="connsiteY0" fmla="*/ 0 h 3926483"/>
              <a:gd name="connsiteX1" fmla="*/ 432048 w 432048"/>
              <a:gd name="connsiteY1" fmla="*/ 0 h 3926483"/>
              <a:gd name="connsiteX2" fmla="*/ 432048 w 432048"/>
              <a:gd name="connsiteY2" fmla="*/ 3926483 h 3926483"/>
              <a:gd name="connsiteX3" fmla="*/ 0 w 432048"/>
              <a:gd name="connsiteY3" fmla="*/ 3709667 h 3926483"/>
              <a:gd name="connsiteX4" fmla="*/ 0 w 432048"/>
              <a:gd name="connsiteY4" fmla="*/ 0 h 3926483"/>
              <a:gd name="connsiteX0" fmla="*/ 0 w 432048"/>
              <a:gd name="connsiteY0" fmla="*/ 0 h 3709667"/>
              <a:gd name="connsiteX1" fmla="*/ 432048 w 432048"/>
              <a:gd name="connsiteY1" fmla="*/ 0 h 3709667"/>
              <a:gd name="connsiteX2" fmla="*/ 428073 w 432048"/>
              <a:gd name="connsiteY2" fmla="*/ 3477234 h 3709667"/>
              <a:gd name="connsiteX3" fmla="*/ 0 w 432048"/>
              <a:gd name="connsiteY3" fmla="*/ 3709667 h 3709667"/>
              <a:gd name="connsiteX4" fmla="*/ 0 w 432048"/>
              <a:gd name="connsiteY4" fmla="*/ 0 h 3709667"/>
              <a:gd name="connsiteX0" fmla="*/ 0 w 432048"/>
              <a:gd name="connsiteY0" fmla="*/ 0 h 3709667"/>
              <a:gd name="connsiteX1" fmla="*/ 432048 w 432048"/>
              <a:gd name="connsiteY1" fmla="*/ 0 h 3709667"/>
              <a:gd name="connsiteX2" fmla="*/ 428073 w 432048"/>
              <a:gd name="connsiteY2" fmla="*/ 3333543 h 3709667"/>
              <a:gd name="connsiteX3" fmla="*/ 0 w 432048"/>
              <a:gd name="connsiteY3" fmla="*/ 3709667 h 3709667"/>
              <a:gd name="connsiteX4" fmla="*/ 0 w 432048"/>
              <a:gd name="connsiteY4" fmla="*/ 0 h 3709667"/>
              <a:gd name="connsiteX0" fmla="*/ 0 w 432048"/>
              <a:gd name="connsiteY0" fmla="*/ 0 h 3709667"/>
              <a:gd name="connsiteX1" fmla="*/ 432048 w 432048"/>
              <a:gd name="connsiteY1" fmla="*/ 0 h 3709667"/>
              <a:gd name="connsiteX2" fmla="*/ 424807 w 432048"/>
              <a:gd name="connsiteY2" fmla="*/ 3490298 h 3709667"/>
              <a:gd name="connsiteX3" fmla="*/ 0 w 432048"/>
              <a:gd name="connsiteY3" fmla="*/ 3709667 h 3709667"/>
              <a:gd name="connsiteX4" fmla="*/ 0 w 432048"/>
              <a:gd name="connsiteY4" fmla="*/ 0 h 3709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2048" h="3709667">
                <a:moveTo>
                  <a:pt x="0" y="0"/>
                </a:moveTo>
                <a:lnTo>
                  <a:pt x="432048" y="0"/>
                </a:lnTo>
                <a:cubicBezTo>
                  <a:pt x="429634" y="1163433"/>
                  <a:pt x="427221" y="2326865"/>
                  <a:pt x="424807" y="3490298"/>
                </a:cubicBezTo>
                <a:lnTo>
                  <a:pt x="0" y="3709667"/>
                </a:lnTo>
                <a:lnTo>
                  <a:pt x="0" y="0"/>
                </a:lnTo>
                <a:close/>
              </a:path>
            </a:pathLst>
          </a:custGeom>
          <a:solidFill>
            <a:srgbClr val="01DC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0" i="0" dirty="0"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7785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_green_op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object 3">
            <a:extLst>
              <a:ext uri="{FF2B5EF4-FFF2-40B4-BE49-F238E27FC236}">
                <a16:creationId xmlns:a16="http://schemas.microsoft.com/office/drawing/2014/main" id="{F6B89E7D-C894-6508-DE68-941030866F77}"/>
              </a:ext>
            </a:extLst>
          </p:cNvPr>
          <p:cNvSpPr/>
          <p:nvPr/>
        </p:nvSpPr>
        <p:spPr>
          <a:xfrm>
            <a:off x="0" y="386"/>
            <a:ext cx="9050816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C3B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pic>
        <p:nvPicPr>
          <p:cNvPr id="38" name="Picture 37" descr="Shape&#10;&#10;Description automatically generated">
            <a:extLst>
              <a:ext uri="{FF2B5EF4-FFF2-40B4-BE49-F238E27FC236}">
                <a16:creationId xmlns:a16="http://schemas.microsoft.com/office/drawing/2014/main" id="{2B4A76F5-4DD6-B3B4-A522-ECD143D38AC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590" y="1714571"/>
            <a:ext cx="4019997" cy="4953875"/>
          </a:xfrm>
          <a:prstGeom prst="rect">
            <a:avLst/>
          </a:prstGeom>
        </p:spPr>
      </p:pic>
      <p:sp>
        <p:nvSpPr>
          <p:cNvPr id="36" name="Title Placeholder 1">
            <a:extLst>
              <a:ext uri="{FF2B5EF4-FFF2-40B4-BE49-F238E27FC236}">
                <a16:creationId xmlns:a16="http://schemas.microsoft.com/office/drawing/2014/main" id="{D7BEA09C-5FA4-283D-831E-8B44961516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29121" y="1671354"/>
            <a:ext cx="4636195" cy="28300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spcBef>
                <a:spcPts val="728"/>
              </a:spcBef>
              <a:spcAft>
                <a:spcPts val="728"/>
              </a:spcAft>
              <a:defRPr sz="4367" b="1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Divider Slide</a:t>
            </a:r>
            <a:br>
              <a:rPr lang="en-GB"/>
            </a:br>
            <a:r>
              <a:rPr lang="en-GB"/>
              <a:t>Max 4 lines </a:t>
            </a:r>
            <a:br>
              <a:rPr lang="en-GB"/>
            </a:br>
            <a:r>
              <a:rPr lang="en-GB"/>
              <a:t>for copy to be placed here</a:t>
            </a:r>
            <a:endParaRPr lang="en-US"/>
          </a:p>
        </p:txBody>
      </p:sp>
      <p:pic>
        <p:nvPicPr>
          <p:cNvPr id="39" name="Picture 38" descr="Logo&#10;&#10;Description automatically generated">
            <a:extLst>
              <a:ext uri="{FF2B5EF4-FFF2-40B4-BE49-F238E27FC236}">
                <a16:creationId xmlns:a16="http://schemas.microsoft.com/office/drawing/2014/main" id="{F874A05C-1D8D-38FA-3879-352AA306331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95" y="136616"/>
            <a:ext cx="2190567" cy="1441723"/>
          </a:xfrm>
          <a:prstGeom prst="rect">
            <a:avLst/>
          </a:prstGeom>
        </p:spPr>
      </p:pic>
      <p:sp>
        <p:nvSpPr>
          <p:cNvPr id="40" name="object 3">
            <a:extLst>
              <a:ext uri="{FF2B5EF4-FFF2-40B4-BE49-F238E27FC236}">
                <a16:creationId xmlns:a16="http://schemas.microsoft.com/office/drawing/2014/main" id="{EE53FCE0-553F-884D-67FD-F3AAC22407C2}"/>
              </a:ext>
            </a:extLst>
          </p:cNvPr>
          <p:cNvSpPr/>
          <p:nvPr/>
        </p:nvSpPr>
        <p:spPr>
          <a:xfrm>
            <a:off x="9050816" y="1"/>
            <a:ext cx="203997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3400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_green_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>
            <a:extLst>
              <a:ext uri="{FF2B5EF4-FFF2-40B4-BE49-F238E27FC236}">
                <a16:creationId xmlns:a16="http://schemas.microsoft.com/office/drawing/2014/main" id="{73FC7192-5640-E4D1-6D94-EF9E536C58AD}"/>
              </a:ext>
            </a:extLst>
          </p:cNvPr>
          <p:cNvSpPr/>
          <p:nvPr/>
        </p:nvSpPr>
        <p:spPr>
          <a:xfrm>
            <a:off x="-8869" y="-9918"/>
            <a:ext cx="12200869" cy="6877743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C3B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8D4224B5-A0CB-32E5-E19F-DD77DD82010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053" y="433212"/>
            <a:ext cx="5514231" cy="3629195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55362597-C858-FCD7-A727-9D8CE81A8D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13045" y="10306"/>
            <a:ext cx="5178955" cy="6857519"/>
          </a:xfrm>
          <a:prstGeom prst="rect">
            <a:avLst/>
          </a:prstGeom>
        </p:spPr>
      </p:pic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3D6B1C71-2C1E-E168-354C-EF9EBB1819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76" y="4129531"/>
            <a:ext cx="6275824" cy="13304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367" b="1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Cover Slide title maximum of 2 lines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0436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s and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>
            <a:extLst>
              <a:ext uri="{FF2B5EF4-FFF2-40B4-BE49-F238E27FC236}">
                <a16:creationId xmlns:a16="http://schemas.microsoft.com/office/drawing/2014/main" id="{BBBA1B77-52BC-3189-9D44-3FD2E311CDCD}"/>
              </a:ext>
            </a:extLst>
          </p:cNvPr>
          <p:cNvSpPr/>
          <p:nvPr/>
        </p:nvSpPr>
        <p:spPr>
          <a:xfrm>
            <a:off x="1" y="1"/>
            <a:ext cx="165204" cy="685761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 sz="2400">
              <a:solidFill>
                <a:srgbClr val="01DCA5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EB4C5A-0D4C-317E-DBE5-B8B3C14669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161" y="627294"/>
            <a:ext cx="8302289" cy="6159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3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Title</a:t>
            </a:r>
            <a:endParaRPr lang="en-US"/>
          </a:p>
        </p:txBody>
      </p:sp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04C23F71-F8FF-7C2B-0FE1-E228C8B3C5A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5478" y="134991"/>
            <a:ext cx="2190567" cy="1441723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324C769-1998-A06D-6E9C-55F0D1FA7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63" y="1583360"/>
            <a:ext cx="10980263" cy="4771243"/>
          </a:xfrm>
          <a:prstGeom prst="rect">
            <a:avLst/>
          </a:prstGeom>
        </p:spPr>
        <p:txBody>
          <a:bodyPr/>
          <a:lstStyle>
            <a:lvl1pPr>
              <a:defRPr sz="1940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1pPr>
            <a:lvl2pPr>
              <a:defRPr sz="1697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2pPr>
            <a:lvl3pPr>
              <a:defRPr sz="1456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3pPr>
            <a:lvl4pPr>
              <a:defRPr sz="1213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4pPr>
            <a:lvl5pPr>
              <a:defRPr sz="1092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542930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C4F0210F-80A0-2D5F-4AB8-083028922618}"/>
              </a:ext>
            </a:extLst>
          </p:cNvPr>
          <p:cNvSpPr/>
          <p:nvPr/>
        </p:nvSpPr>
        <p:spPr>
          <a:xfrm>
            <a:off x="1" y="1"/>
            <a:ext cx="165204" cy="685761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 sz="2400">
              <a:solidFill>
                <a:srgbClr val="01DCA5"/>
              </a:solidFill>
            </a:endParaRP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BDCD7316-C2FF-2F20-D5A3-44FD203DEF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161" y="627294"/>
            <a:ext cx="8302289" cy="6159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3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Titles</a:t>
            </a:r>
            <a:endParaRPr lang="en-US"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6A1D255E-E94D-A404-E22D-1870FE2B872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5478" y="134991"/>
            <a:ext cx="2190567" cy="144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0722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C4F0210F-80A0-2D5F-4AB8-083028922618}"/>
              </a:ext>
            </a:extLst>
          </p:cNvPr>
          <p:cNvSpPr/>
          <p:nvPr/>
        </p:nvSpPr>
        <p:spPr>
          <a:xfrm>
            <a:off x="1" y="386"/>
            <a:ext cx="165204" cy="685761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 sz="2400">
              <a:solidFill>
                <a:srgbClr val="01DCA5"/>
              </a:solidFill>
            </a:endParaRP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BDCD7316-C2FF-2F20-D5A3-44FD203DEF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161" y="627294"/>
            <a:ext cx="8302289" cy="6159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3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Titles</a:t>
            </a:r>
            <a:endParaRPr lang="en-US"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6A1D255E-E94D-A404-E22D-1870FE2B872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5478" y="134991"/>
            <a:ext cx="2190567" cy="1441723"/>
          </a:xfrm>
          <a:prstGeom prst="rect">
            <a:avLst/>
          </a:prstGeom>
        </p:spPr>
      </p:pic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125DBA8C-F4DB-0D36-D51C-275FFF5B12E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406064" y="1900701"/>
            <a:ext cx="4785936" cy="4959041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1380E4B3-05CE-C39D-C7D6-CAB444C30F52}"/>
              </a:ext>
            </a:extLst>
          </p:cNvPr>
          <p:cNvSpPr/>
          <p:nvPr/>
        </p:nvSpPr>
        <p:spPr>
          <a:xfrm>
            <a:off x="7240861" y="1900700"/>
            <a:ext cx="165204" cy="49569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519593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Only Slide_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13F97722-3FB0-2EA8-A78E-F69F471EA82E}"/>
              </a:ext>
            </a:extLst>
          </p:cNvPr>
          <p:cNvSpPr/>
          <p:nvPr/>
        </p:nvSpPr>
        <p:spPr>
          <a:xfrm>
            <a:off x="12026901" y="1"/>
            <a:ext cx="165204" cy="685761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66FC306-B4B3-F80E-CAC0-B419EBDE35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160" y="627294"/>
            <a:ext cx="9226509" cy="6159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3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Text only slide title maximum of 1 line</a:t>
            </a:r>
            <a:endParaRPr lang="en-US"/>
          </a:p>
        </p:txBody>
      </p:sp>
      <p:pic>
        <p:nvPicPr>
          <p:cNvPr id="2" name="Picture 1" descr="Logo&#10;&#10;Description automatically generated with medium confidence">
            <a:extLst>
              <a:ext uri="{FF2B5EF4-FFF2-40B4-BE49-F238E27FC236}">
                <a16:creationId xmlns:a16="http://schemas.microsoft.com/office/drawing/2014/main" id="{0D9F827A-E976-6ABC-1466-86F285CB7C2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250" y="5294523"/>
            <a:ext cx="2190567" cy="144172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F1A5B-745A-E6EC-8F3D-4FD608B1B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63" y="1583361"/>
            <a:ext cx="10980263" cy="3394728"/>
          </a:xfrm>
          <a:prstGeom prst="rect">
            <a:avLst/>
          </a:prstGeom>
        </p:spPr>
        <p:txBody>
          <a:bodyPr/>
          <a:lstStyle>
            <a:lvl1pPr>
              <a:defRPr sz="1940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1pPr>
            <a:lvl2pPr>
              <a:defRPr sz="1697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2pPr>
            <a:lvl3pPr>
              <a:defRPr sz="1456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3pPr>
            <a:lvl4pPr>
              <a:defRPr sz="1213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4pPr>
            <a:lvl5pPr>
              <a:defRPr sz="1092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27245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Only Slide_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13F97722-3FB0-2EA8-A78E-F69F471EA82E}"/>
              </a:ext>
            </a:extLst>
          </p:cNvPr>
          <p:cNvSpPr/>
          <p:nvPr/>
        </p:nvSpPr>
        <p:spPr>
          <a:xfrm>
            <a:off x="12026901" y="1"/>
            <a:ext cx="165204" cy="685761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9088586-E7D9-0274-F6DA-711446356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63" y="2855291"/>
            <a:ext cx="10980263" cy="3394728"/>
          </a:xfrm>
          <a:prstGeom prst="rect">
            <a:avLst/>
          </a:prstGeom>
        </p:spPr>
        <p:txBody>
          <a:bodyPr/>
          <a:lstStyle>
            <a:lvl1pPr>
              <a:defRPr sz="1940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1pPr>
            <a:lvl2pPr>
              <a:defRPr sz="1697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2pPr>
            <a:lvl3pPr>
              <a:defRPr sz="1456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3pPr>
            <a:lvl4pPr>
              <a:defRPr sz="1213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4pPr>
            <a:lvl5pPr>
              <a:defRPr sz="1092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ECECC3-1AE5-10C3-4C6E-74D1D5D119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160" y="1732257"/>
            <a:ext cx="9226509" cy="6159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3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Text only slide title maximum of 1 line</a:t>
            </a:r>
            <a:endParaRPr lang="en-US"/>
          </a:p>
        </p:txBody>
      </p:sp>
      <p:pic>
        <p:nvPicPr>
          <p:cNvPr id="12" name="Picture 11" descr="Logo&#10;&#10;Description automatically generated with medium confidence">
            <a:extLst>
              <a:ext uri="{FF2B5EF4-FFF2-40B4-BE49-F238E27FC236}">
                <a16:creationId xmlns:a16="http://schemas.microsoft.com/office/drawing/2014/main" id="{624B7872-7768-8994-9EFC-A12171D04EF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95" y="136616"/>
            <a:ext cx="2190567" cy="144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7228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Only Slide_op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0BD68109-0D5F-A423-C4F3-DEA6B5C0B444}"/>
              </a:ext>
            </a:extLst>
          </p:cNvPr>
          <p:cNvSpPr/>
          <p:nvPr/>
        </p:nvSpPr>
        <p:spPr>
          <a:xfrm>
            <a:off x="0" y="6692432"/>
            <a:ext cx="12192000" cy="165193"/>
          </a:xfrm>
          <a:custGeom>
            <a:avLst/>
            <a:gdLst/>
            <a:ahLst/>
            <a:cxnLst/>
            <a:rect l="l" t="t" r="r" b="b"/>
            <a:pathLst>
              <a:path w="20104100" h="272415">
                <a:moveTo>
                  <a:pt x="20104099" y="0"/>
                </a:moveTo>
                <a:lnTo>
                  <a:pt x="0" y="0"/>
                </a:lnTo>
                <a:lnTo>
                  <a:pt x="0" y="272243"/>
                </a:lnTo>
                <a:lnTo>
                  <a:pt x="20104099" y="272243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08AD0-AE77-3039-7CEA-D90642EF6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635" y="1699535"/>
            <a:ext cx="10980263" cy="3577775"/>
          </a:xfrm>
          <a:prstGeom prst="rect">
            <a:avLst/>
          </a:prstGeom>
        </p:spPr>
        <p:txBody>
          <a:bodyPr/>
          <a:lstStyle>
            <a:lvl1pPr>
              <a:defRPr sz="1940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1pPr>
            <a:lvl2pPr>
              <a:defRPr sz="1940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2pPr>
            <a:lvl3pPr>
              <a:defRPr sz="1940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3pPr>
            <a:lvl4pPr>
              <a:defRPr sz="1940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4pPr>
            <a:lvl5pPr>
              <a:defRPr sz="1940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D2DA59C-4523-11FE-0AFC-93AD518335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160" y="627294"/>
            <a:ext cx="9226509" cy="6159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3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Text only slide title maximum of 1 line</a:t>
            </a:r>
            <a:endParaRPr lang="en-US"/>
          </a:p>
        </p:txBody>
      </p:sp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E9C1154D-36D6-A953-38F2-59B9E13E967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250" y="5294523"/>
            <a:ext cx="2190567" cy="144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6725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Image Slide_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0">
            <a:extLst>
              <a:ext uri="{FF2B5EF4-FFF2-40B4-BE49-F238E27FC236}">
                <a16:creationId xmlns:a16="http://schemas.microsoft.com/office/drawing/2014/main" id="{1195EDD9-5DCF-E587-8C4A-A05B7E78D324}"/>
              </a:ext>
            </a:extLst>
          </p:cNvPr>
          <p:cNvSpPr/>
          <p:nvPr/>
        </p:nvSpPr>
        <p:spPr>
          <a:xfrm>
            <a:off x="6968287" y="1"/>
            <a:ext cx="165204" cy="685761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1586CE1-277A-D00B-7415-EC9E5EB24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369" y="3416487"/>
            <a:ext cx="5853107" cy="2833532"/>
          </a:xfrm>
          <a:prstGeom prst="rect">
            <a:avLst/>
          </a:prstGeom>
        </p:spPr>
        <p:txBody>
          <a:bodyPr/>
          <a:lstStyle>
            <a:lvl1pPr>
              <a:defRPr sz="1940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1pPr>
            <a:lvl2pPr>
              <a:defRPr sz="1697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2pPr>
            <a:lvl3pPr>
              <a:defRPr sz="1456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3pPr>
            <a:lvl4pPr>
              <a:defRPr sz="1213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4pPr>
            <a:lvl5pPr>
              <a:defRPr sz="1092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416B0A64-95EE-C813-949F-4460013DB9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159" y="1735126"/>
            <a:ext cx="5390997" cy="12317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3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Text &amp; image slide title maximum of 2 lines</a:t>
            </a:r>
            <a:endParaRPr lang="en-US"/>
          </a:p>
        </p:txBody>
      </p:sp>
      <p:pic>
        <p:nvPicPr>
          <p:cNvPr id="17" name="Picture 16" descr="Logo&#10;&#10;Description automatically generated with medium confidence">
            <a:extLst>
              <a:ext uri="{FF2B5EF4-FFF2-40B4-BE49-F238E27FC236}">
                <a16:creationId xmlns:a16="http://schemas.microsoft.com/office/drawing/2014/main" id="{05790506-9F65-EE13-ED28-F464393885A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95" y="136616"/>
            <a:ext cx="2190567" cy="1441723"/>
          </a:xfrm>
          <a:prstGeom prst="rect">
            <a:avLst/>
          </a:prstGeom>
        </p:spPr>
      </p:pic>
      <p:sp>
        <p:nvSpPr>
          <p:cNvPr id="4" name="Picture Placeholder 12">
            <a:extLst>
              <a:ext uri="{FF2B5EF4-FFF2-40B4-BE49-F238E27FC236}">
                <a16:creationId xmlns:a16="http://schemas.microsoft.com/office/drawing/2014/main" id="{53827B12-AFEC-0AC9-04EF-BDF6A071CF2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30512" y="1741"/>
            <a:ext cx="5061488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800951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Image Slide_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0">
            <a:extLst>
              <a:ext uri="{FF2B5EF4-FFF2-40B4-BE49-F238E27FC236}">
                <a16:creationId xmlns:a16="http://schemas.microsoft.com/office/drawing/2014/main" id="{2418B32C-4041-FB93-A954-CA60B3ACC7DE}"/>
              </a:ext>
            </a:extLst>
          </p:cNvPr>
          <p:cNvSpPr/>
          <p:nvPr/>
        </p:nvSpPr>
        <p:spPr>
          <a:xfrm>
            <a:off x="5056106" y="1"/>
            <a:ext cx="165204" cy="685761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32" y="0"/>
                </a:moveTo>
                <a:lnTo>
                  <a:pt x="0" y="0"/>
                </a:lnTo>
                <a:lnTo>
                  <a:pt x="0" y="11308556"/>
                </a:lnTo>
                <a:lnTo>
                  <a:pt x="272232" y="11308556"/>
                </a:lnTo>
                <a:lnTo>
                  <a:pt x="272232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14101DF-1D0F-8FAF-5FA2-93517F558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0107" y="2273567"/>
            <a:ext cx="5853107" cy="2833532"/>
          </a:xfrm>
          <a:prstGeom prst="rect">
            <a:avLst/>
          </a:prstGeom>
        </p:spPr>
        <p:txBody>
          <a:bodyPr/>
          <a:lstStyle>
            <a:lvl1pPr>
              <a:defRPr sz="1940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1pPr>
            <a:lvl2pPr>
              <a:defRPr sz="1697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2pPr>
            <a:lvl3pPr>
              <a:defRPr sz="1456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3pPr>
            <a:lvl4pPr>
              <a:defRPr sz="1213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4pPr>
            <a:lvl5pPr>
              <a:defRPr sz="1092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0E34B44A-7A8E-F500-20CE-D4E64B0EF1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0106" y="561884"/>
            <a:ext cx="5648479" cy="12317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3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Text &amp; image slide title maximum of 2 lines</a:t>
            </a:r>
            <a:endParaRPr lang="en-US"/>
          </a:p>
        </p:txBody>
      </p:sp>
      <p:pic>
        <p:nvPicPr>
          <p:cNvPr id="72" name="Picture 71" descr="Logo&#10;&#10;Description automatically generated with medium confidence">
            <a:extLst>
              <a:ext uri="{FF2B5EF4-FFF2-40B4-BE49-F238E27FC236}">
                <a16:creationId xmlns:a16="http://schemas.microsoft.com/office/drawing/2014/main" id="{A7E1376B-7710-0DD8-EA1F-07505FDD140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3173" y="5294523"/>
            <a:ext cx="2190567" cy="1441723"/>
          </a:xfrm>
          <a:prstGeom prst="rect">
            <a:avLst/>
          </a:prstGeom>
        </p:spPr>
      </p:pic>
      <p:sp>
        <p:nvSpPr>
          <p:cNvPr id="3" name="Picture Placeholder 12">
            <a:extLst>
              <a:ext uri="{FF2B5EF4-FFF2-40B4-BE49-F238E27FC236}">
                <a16:creationId xmlns:a16="http://schemas.microsoft.com/office/drawing/2014/main" id="{666F29F3-5F63-ECBC-D7F4-B4046920754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2865"/>
            <a:ext cx="5061488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947811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2">
            <a:extLst>
              <a:ext uri="{FF2B5EF4-FFF2-40B4-BE49-F238E27FC236}">
                <a16:creationId xmlns:a16="http://schemas.microsoft.com/office/drawing/2014/main" id="{F4E101A4-56D7-2B69-7070-2CA34A9EEFC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2865"/>
            <a:ext cx="12192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847515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ple Image Slide_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0">
            <a:extLst>
              <a:ext uri="{FF2B5EF4-FFF2-40B4-BE49-F238E27FC236}">
                <a16:creationId xmlns:a16="http://schemas.microsoft.com/office/drawing/2014/main" id="{2418B32C-4041-FB93-A954-CA60B3ACC7DE}"/>
              </a:ext>
            </a:extLst>
          </p:cNvPr>
          <p:cNvSpPr/>
          <p:nvPr/>
        </p:nvSpPr>
        <p:spPr>
          <a:xfrm>
            <a:off x="12026797" y="1"/>
            <a:ext cx="165204" cy="685761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32" y="0"/>
                </a:moveTo>
                <a:lnTo>
                  <a:pt x="0" y="0"/>
                </a:lnTo>
                <a:lnTo>
                  <a:pt x="0" y="11308556"/>
                </a:lnTo>
                <a:lnTo>
                  <a:pt x="272232" y="11308556"/>
                </a:lnTo>
                <a:lnTo>
                  <a:pt x="272232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5F00D402-5185-E8FF-0923-E28236B8509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95" y="136616"/>
            <a:ext cx="2190567" cy="1441723"/>
          </a:xfrm>
          <a:prstGeom prst="rect">
            <a:avLst/>
          </a:prstGeom>
        </p:spPr>
      </p:pic>
      <p:sp>
        <p:nvSpPr>
          <p:cNvPr id="8" name="Picture Placeholder 12">
            <a:extLst>
              <a:ext uri="{FF2B5EF4-FFF2-40B4-BE49-F238E27FC236}">
                <a16:creationId xmlns:a16="http://schemas.microsoft.com/office/drawing/2014/main" id="{C6CDE099-1FB8-58A8-FC61-4700ECB4DA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3878" y="1642632"/>
            <a:ext cx="2915359" cy="266987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EC66147D-9FC7-612D-FFE0-F5B777FAF52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28545" y="1642632"/>
            <a:ext cx="2915359" cy="266987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12">
            <a:extLst>
              <a:ext uri="{FF2B5EF4-FFF2-40B4-BE49-F238E27FC236}">
                <a16:creationId xmlns:a16="http://schemas.microsoft.com/office/drawing/2014/main" id="{2BA07D73-342E-F574-3FF1-6110E6D91C0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45789" y="1642632"/>
            <a:ext cx="2915359" cy="266987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71656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_grey_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D18CBD-6FF2-33EA-7CEC-90D3B43D5D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77" y="2036695"/>
            <a:ext cx="4267060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367" b="1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Cover Slide</a:t>
            </a:r>
            <a:br>
              <a:rPr lang="en-GB"/>
            </a:br>
            <a:r>
              <a:rPr lang="en-GB"/>
              <a:t>title maximum of 4 lines </a:t>
            </a:r>
            <a:endParaRPr lang="en-US"/>
          </a:p>
        </p:txBody>
      </p:sp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E9BA3667-DBE8-38CD-D818-1789F73A958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95" y="136616"/>
            <a:ext cx="2190567" cy="1441723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2450CBED-BAF5-CC78-8065-CEE3D5F2A3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878" y="4957301"/>
            <a:ext cx="5271441" cy="5676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40">
                <a:solidFill>
                  <a:srgbClr val="003C3B"/>
                </a:solidFill>
                <a:latin typeface="Outfit" pitchFamily="2" charset="0"/>
              </a:defRPr>
            </a:lvl1pPr>
            <a:lvl2pPr marL="277240" indent="0" algn="ctr">
              <a:buNone/>
              <a:defRPr sz="1213"/>
            </a:lvl2pPr>
            <a:lvl3pPr marL="554478" indent="0" algn="ctr">
              <a:buNone/>
              <a:defRPr sz="1092"/>
            </a:lvl3pPr>
            <a:lvl4pPr marL="831718" indent="0" algn="ctr">
              <a:buNone/>
              <a:defRPr sz="971"/>
            </a:lvl4pPr>
            <a:lvl5pPr marL="1108956" indent="0" algn="ctr">
              <a:buNone/>
              <a:defRPr sz="971"/>
            </a:lvl5pPr>
            <a:lvl6pPr marL="1386196" indent="0" algn="ctr">
              <a:buNone/>
              <a:defRPr sz="971"/>
            </a:lvl6pPr>
            <a:lvl7pPr marL="1663434" indent="0" algn="ctr">
              <a:buNone/>
              <a:defRPr sz="971"/>
            </a:lvl7pPr>
            <a:lvl8pPr marL="1940674" indent="0" algn="ctr">
              <a:buNone/>
              <a:defRPr sz="971"/>
            </a:lvl8pPr>
            <a:lvl9pPr marL="2217913" indent="0" algn="ctr">
              <a:buNone/>
              <a:defRPr sz="971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CC92E8A1-37D3-2FC9-50B2-B212428499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1682" y="242"/>
            <a:ext cx="5790319" cy="685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946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ple Image Slide_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5F00D402-5185-E8FF-0923-E28236B8509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95" y="136616"/>
            <a:ext cx="2190567" cy="1441723"/>
          </a:xfrm>
          <a:prstGeom prst="rect">
            <a:avLst/>
          </a:prstGeom>
        </p:spPr>
      </p:pic>
      <p:sp>
        <p:nvSpPr>
          <p:cNvPr id="11" name="object 10">
            <a:extLst>
              <a:ext uri="{FF2B5EF4-FFF2-40B4-BE49-F238E27FC236}">
                <a16:creationId xmlns:a16="http://schemas.microsoft.com/office/drawing/2014/main" id="{963E5D43-6872-AA68-89A8-5460AE836BC0}"/>
              </a:ext>
            </a:extLst>
          </p:cNvPr>
          <p:cNvSpPr/>
          <p:nvPr/>
        </p:nvSpPr>
        <p:spPr>
          <a:xfrm>
            <a:off x="12026797" y="1"/>
            <a:ext cx="165204" cy="685761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32" y="0"/>
                </a:moveTo>
                <a:lnTo>
                  <a:pt x="0" y="0"/>
                </a:lnTo>
                <a:lnTo>
                  <a:pt x="0" y="11308556"/>
                </a:lnTo>
                <a:lnTo>
                  <a:pt x="272232" y="11308556"/>
                </a:lnTo>
                <a:lnTo>
                  <a:pt x="272232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4441B3FD-1279-E5F0-E2EF-2F813922601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38151" y="1778499"/>
            <a:ext cx="3698911" cy="494288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6981FABC-D64E-DD4E-DD40-88B87CDE4C1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82818" y="1778499"/>
            <a:ext cx="3698911" cy="494288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267225A8-DF92-6DC4-B9E0-536C7B8E9CE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900062" y="1778499"/>
            <a:ext cx="3698911" cy="494288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9052807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ple Image Slide_op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5F00D402-5185-E8FF-0923-E28236B8509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95" y="136616"/>
            <a:ext cx="2190567" cy="1441723"/>
          </a:xfrm>
          <a:prstGeom prst="rect">
            <a:avLst/>
          </a:prstGeom>
        </p:spPr>
      </p:pic>
      <p:sp>
        <p:nvSpPr>
          <p:cNvPr id="11" name="object 10">
            <a:extLst>
              <a:ext uri="{FF2B5EF4-FFF2-40B4-BE49-F238E27FC236}">
                <a16:creationId xmlns:a16="http://schemas.microsoft.com/office/drawing/2014/main" id="{963E5D43-6872-AA68-89A8-5460AE836BC0}"/>
              </a:ext>
            </a:extLst>
          </p:cNvPr>
          <p:cNvSpPr/>
          <p:nvPr/>
        </p:nvSpPr>
        <p:spPr>
          <a:xfrm>
            <a:off x="12026797" y="1"/>
            <a:ext cx="165204" cy="685761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32" y="0"/>
                </a:moveTo>
                <a:lnTo>
                  <a:pt x="0" y="0"/>
                </a:lnTo>
                <a:lnTo>
                  <a:pt x="0" y="11308556"/>
                </a:lnTo>
                <a:lnTo>
                  <a:pt x="272232" y="11308556"/>
                </a:lnTo>
                <a:lnTo>
                  <a:pt x="272232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8CD300-AFD2-A445-594E-242C472866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159" y="1735126"/>
            <a:ext cx="5390997" cy="12317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3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Text &amp; main images</a:t>
            </a:r>
            <a:endParaRPr lang="en-US"/>
          </a:p>
        </p:txBody>
      </p:sp>
      <p:sp>
        <p:nvSpPr>
          <p:cNvPr id="7" name="Picture Placeholder 12">
            <a:extLst>
              <a:ext uri="{FF2B5EF4-FFF2-40B4-BE49-F238E27FC236}">
                <a16:creationId xmlns:a16="http://schemas.microsoft.com/office/drawing/2014/main" id="{26C29E3D-6339-BE55-5799-0028BAFC3DE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0626" y="3865658"/>
            <a:ext cx="3698911" cy="2855727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Picture Placeholder 12">
            <a:extLst>
              <a:ext uri="{FF2B5EF4-FFF2-40B4-BE49-F238E27FC236}">
                <a16:creationId xmlns:a16="http://schemas.microsoft.com/office/drawing/2014/main" id="{5557DA65-DD09-B94E-7CC0-8C994100CDE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15293" y="3865658"/>
            <a:ext cx="3698911" cy="2855727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3B0D28BD-15AE-5855-9139-0860ED5080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32537" y="3865658"/>
            <a:ext cx="3698911" cy="2855727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04986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Image Slide_op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1586CE1-277A-D00B-7415-EC9E5EB24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369" y="3416487"/>
            <a:ext cx="5853107" cy="2833532"/>
          </a:xfrm>
          <a:prstGeom prst="rect">
            <a:avLst/>
          </a:prstGeom>
        </p:spPr>
        <p:txBody>
          <a:bodyPr/>
          <a:lstStyle>
            <a:lvl1pPr>
              <a:defRPr sz="1940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1pPr>
            <a:lvl2pPr>
              <a:defRPr sz="1697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2pPr>
            <a:lvl3pPr>
              <a:defRPr sz="1456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3pPr>
            <a:lvl4pPr>
              <a:defRPr sz="1213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4pPr>
            <a:lvl5pPr>
              <a:defRPr sz="1092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416B0A64-95EE-C813-949F-4460013DB9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159" y="1735126"/>
            <a:ext cx="5390997" cy="12317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3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Text &amp; image slide title maximum of 2 lines</a:t>
            </a:r>
            <a:endParaRPr lang="en-US"/>
          </a:p>
        </p:txBody>
      </p:sp>
      <p:pic>
        <p:nvPicPr>
          <p:cNvPr id="17" name="Picture 16" descr="Logo&#10;&#10;Description automatically generated with medium confidence">
            <a:extLst>
              <a:ext uri="{FF2B5EF4-FFF2-40B4-BE49-F238E27FC236}">
                <a16:creationId xmlns:a16="http://schemas.microsoft.com/office/drawing/2014/main" id="{05790506-9F65-EE13-ED28-F464393885A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95" y="136616"/>
            <a:ext cx="2190567" cy="144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3444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_op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71280F10-9A00-38FC-CBBE-9B2D4CB6484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94" y="136617"/>
            <a:ext cx="3808249" cy="2506401"/>
          </a:xfrm>
          <a:prstGeom prst="rect">
            <a:avLst/>
          </a:prstGeom>
        </p:spPr>
      </p:pic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0F23457A-38BB-DF64-F930-13DF3E9042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159" y="5568621"/>
            <a:ext cx="5390997" cy="6549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3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Thank you.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8336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_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9B93A67E-ECCB-03E2-4382-40646E11FB5E}"/>
              </a:ext>
            </a:extLst>
          </p:cNvPr>
          <p:cNvSpPr/>
          <p:nvPr/>
        </p:nvSpPr>
        <p:spPr>
          <a:xfrm>
            <a:off x="0" y="1"/>
            <a:ext cx="12192000" cy="6857615"/>
          </a:xfrm>
          <a:custGeom>
            <a:avLst/>
            <a:gdLst/>
            <a:ahLst/>
            <a:cxnLst/>
            <a:rect l="l" t="t" r="r" b="b"/>
            <a:pathLst>
              <a:path w="19832320" h="11308715">
                <a:moveTo>
                  <a:pt x="19831856" y="0"/>
                </a:moveTo>
                <a:lnTo>
                  <a:pt x="0" y="0"/>
                </a:lnTo>
                <a:lnTo>
                  <a:pt x="0" y="11308556"/>
                </a:lnTo>
                <a:lnTo>
                  <a:pt x="19831856" y="11308556"/>
                </a:lnTo>
                <a:lnTo>
                  <a:pt x="19831856" y="0"/>
                </a:lnTo>
                <a:close/>
              </a:path>
            </a:pathLst>
          </a:custGeom>
          <a:solidFill>
            <a:srgbClr val="003C3B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C464088-0278-F626-5281-01C0727EF9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159" y="5568621"/>
            <a:ext cx="5390997" cy="6549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3"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Thank you.</a:t>
            </a:r>
            <a:endParaRPr lang="en-US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213A8897-6532-2E8B-47F6-784F3B6DB23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93" y="136617"/>
            <a:ext cx="3808248" cy="250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0948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_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9B93A67E-ECCB-03E2-4382-40646E11FB5E}"/>
              </a:ext>
            </a:extLst>
          </p:cNvPr>
          <p:cNvSpPr/>
          <p:nvPr/>
        </p:nvSpPr>
        <p:spPr>
          <a:xfrm>
            <a:off x="0" y="1"/>
            <a:ext cx="12192000" cy="6857615"/>
          </a:xfrm>
          <a:custGeom>
            <a:avLst/>
            <a:gdLst/>
            <a:ahLst/>
            <a:cxnLst/>
            <a:rect l="l" t="t" r="r" b="b"/>
            <a:pathLst>
              <a:path w="19832320" h="11308715">
                <a:moveTo>
                  <a:pt x="19831856" y="0"/>
                </a:moveTo>
                <a:lnTo>
                  <a:pt x="0" y="0"/>
                </a:lnTo>
                <a:lnTo>
                  <a:pt x="0" y="11308556"/>
                </a:lnTo>
                <a:lnTo>
                  <a:pt x="19831856" y="11308556"/>
                </a:lnTo>
                <a:lnTo>
                  <a:pt x="19831856" y="0"/>
                </a:lnTo>
                <a:close/>
              </a:path>
            </a:pathLst>
          </a:custGeom>
          <a:solidFill>
            <a:srgbClr val="017D6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C464088-0278-F626-5281-01C0727EF9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159" y="5568621"/>
            <a:ext cx="5390997" cy="6549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3"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Thank you.</a:t>
            </a:r>
            <a:endParaRPr lang="en-US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213A8897-6532-2E8B-47F6-784F3B6DB23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93" y="136617"/>
            <a:ext cx="3808248" cy="250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115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_green_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>
            <a:extLst>
              <a:ext uri="{FF2B5EF4-FFF2-40B4-BE49-F238E27FC236}">
                <a16:creationId xmlns:a16="http://schemas.microsoft.com/office/drawing/2014/main" id="{73FC7192-5640-E4D1-6D94-EF9E536C58AD}"/>
              </a:ext>
            </a:extLst>
          </p:cNvPr>
          <p:cNvSpPr/>
          <p:nvPr/>
        </p:nvSpPr>
        <p:spPr>
          <a:xfrm>
            <a:off x="2" y="0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C3B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8D4224B5-A0CB-32E5-E19F-DD77DD82010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95" y="136616"/>
            <a:ext cx="2190567" cy="1441723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A30411B7-870E-526A-63C0-7491D26531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878" y="4957301"/>
            <a:ext cx="5271441" cy="5676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40">
                <a:solidFill>
                  <a:schemeClr val="bg1"/>
                </a:solidFill>
                <a:latin typeface="Outfit" pitchFamily="2" charset="0"/>
              </a:defRPr>
            </a:lvl1pPr>
            <a:lvl2pPr marL="277240" indent="0" algn="ctr">
              <a:buNone/>
              <a:defRPr sz="1213"/>
            </a:lvl2pPr>
            <a:lvl3pPr marL="554478" indent="0" algn="ctr">
              <a:buNone/>
              <a:defRPr sz="1092"/>
            </a:lvl3pPr>
            <a:lvl4pPr marL="831718" indent="0" algn="ctr">
              <a:buNone/>
              <a:defRPr sz="971"/>
            </a:lvl4pPr>
            <a:lvl5pPr marL="1108956" indent="0" algn="ctr">
              <a:buNone/>
              <a:defRPr sz="971"/>
            </a:lvl5pPr>
            <a:lvl6pPr marL="1386196" indent="0" algn="ctr">
              <a:buNone/>
              <a:defRPr sz="971"/>
            </a:lvl6pPr>
            <a:lvl7pPr marL="1663434" indent="0" algn="ctr">
              <a:buNone/>
              <a:defRPr sz="971"/>
            </a:lvl7pPr>
            <a:lvl8pPr marL="1940674" indent="0" algn="ctr">
              <a:buNone/>
              <a:defRPr sz="971"/>
            </a:lvl8pPr>
            <a:lvl9pPr marL="2217913" indent="0" algn="ctr">
              <a:buNone/>
              <a:defRPr sz="971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55362597-C858-FCD7-A727-9D8CE81A8D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7939" y="1"/>
            <a:ext cx="5864061" cy="6857519"/>
          </a:xfrm>
          <a:prstGeom prst="rect">
            <a:avLst/>
          </a:prstGeom>
        </p:spPr>
      </p:pic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3D6B1C71-2C1E-E168-354C-EF9EBB1819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77" y="2036695"/>
            <a:ext cx="4267060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367" b="1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Cover Slide</a:t>
            </a:r>
            <a:br>
              <a:rPr lang="en-GB"/>
            </a:br>
            <a:r>
              <a:rPr lang="en-GB"/>
              <a:t>title maximum of 4 lines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427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_white_op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inside a building&#10;&#10;Description automatically generated with medium confidence">
            <a:extLst>
              <a:ext uri="{FF2B5EF4-FFF2-40B4-BE49-F238E27FC236}">
                <a16:creationId xmlns:a16="http://schemas.microsoft.com/office/drawing/2014/main" id="{58AAB12F-A906-1F06-31DB-042EF313306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7375" y="-1497"/>
            <a:ext cx="5990548" cy="6027565"/>
          </a:xfrm>
          <a:prstGeom prst="rect">
            <a:avLst/>
          </a:prstGeom>
        </p:spPr>
      </p:pic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E9BA3667-DBE8-38CD-D818-1789F73A958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95" y="136616"/>
            <a:ext cx="2190567" cy="1441723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2450CBED-BAF5-CC78-8065-CEE3D5F2A3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878" y="4957301"/>
            <a:ext cx="5271441" cy="5676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40">
                <a:solidFill>
                  <a:srgbClr val="003C3B"/>
                </a:solidFill>
                <a:latin typeface="Outfit" pitchFamily="2" charset="0"/>
              </a:defRPr>
            </a:lvl1pPr>
            <a:lvl2pPr marL="277240" indent="0" algn="ctr">
              <a:buNone/>
              <a:defRPr sz="1213"/>
            </a:lvl2pPr>
            <a:lvl3pPr marL="554478" indent="0" algn="ctr">
              <a:buNone/>
              <a:defRPr sz="1092"/>
            </a:lvl3pPr>
            <a:lvl4pPr marL="831718" indent="0" algn="ctr">
              <a:buNone/>
              <a:defRPr sz="971"/>
            </a:lvl4pPr>
            <a:lvl5pPr marL="1108956" indent="0" algn="ctr">
              <a:buNone/>
              <a:defRPr sz="971"/>
            </a:lvl5pPr>
            <a:lvl6pPr marL="1386196" indent="0" algn="ctr">
              <a:buNone/>
              <a:defRPr sz="971"/>
            </a:lvl6pPr>
            <a:lvl7pPr marL="1663434" indent="0" algn="ctr">
              <a:buNone/>
              <a:defRPr sz="971"/>
            </a:lvl7pPr>
            <a:lvl8pPr marL="1940674" indent="0" algn="ctr">
              <a:buNone/>
              <a:defRPr sz="971"/>
            </a:lvl8pPr>
            <a:lvl9pPr marL="2217913" indent="0" algn="ctr">
              <a:buNone/>
              <a:defRPr sz="971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B80E2318-DB25-0320-3E27-C13F5713E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77" y="2036695"/>
            <a:ext cx="4267060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367" b="1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Cover Slide</a:t>
            </a:r>
            <a:br>
              <a:rPr lang="en-GB"/>
            </a:br>
            <a:r>
              <a:rPr lang="en-GB"/>
              <a:t>title maximum of 4 lines </a:t>
            </a:r>
            <a:endParaRPr lang="en-US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90DEBE9C-A3B3-8A25-ACF6-5DE4D57E1A1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99383" y="-1497"/>
            <a:ext cx="5117163" cy="5549308"/>
          </a:xfrm>
          <a:custGeom>
            <a:avLst/>
            <a:gdLst>
              <a:gd name="connsiteX0" fmla="*/ 0 w 7703452"/>
              <a:gd name="connsiteY0" fmla="*/ 0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0" fmla="*/ 0 w 7703452"/>
              <a:gd name="connsiteY0" fmla="*/ 3007824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9" fmla="*/ 0 w 7703452"/>
              <a:gd name="connsiteY9" fmla="*/ 3007824 h 11310868"/>
              <a:gd name="connsiteX0" fmla="*/ 0 w 7703452"/>
              <a:gd name="connsiteY0" fmla="*/ 16897 h 8319941"/>
              <a:gd name="connsiteX1" fmla="*/ 7703452 w 7703452"/>
              <a:gd name="connsiteY1" fmla="*/ 0 h 8319941"/>
              <a:gd name="connsiteX2" fmla="*/ 7703452 w 7703452"/>
              <a:gd name="connsiteY2" fmla="*/ 5517556 h 8319941"/>
              <a:gd name="connsiteX3" fmla="*/ 7504076 w 7703452"/>
              <a:gd name="connsiteY3" fmla="*/ 6214618 h 8319941"/>
              <a:gd name="connsiteX4" fmla="*/ 6952854 w 7703452"/>
              <a:gd name="connsiteY4" fmla="*/ 6721357 h 8319941"/>
              <a:gd name="connsiteX5" fmla="*/ 3851726 w 7703452"/>
              <a:gd name="connsiteY5" fmla="*/ 8319941 h 8319941"/>
              <a:gd name="connsiteX6" fmla="*/ 750597 w 7703452"/>
              <a:gd name="connsiteY6" fmla="*/ 6721357 h 8319941"/>
              <a:gd name="connsiteX7" fmla="*/ 199376 w 7703452"/>
              <a:gd name="connsiteY7" fmla="*/ 6214523 h 8319941"/>
              <a:gd name="connsiteX8" fmla="*/ 0 w 7703452"/>
              <a:gd name="connsiteY8" fmla="*/ 5517462 h 8319941"/>
              <a:gd name="connsiteX9" fmla="*/ 0 w 7703452"/>
              <a:gd name="connsiteY9" fmla="*/ 16897 h 8319941"/>
              <a:gd name="connsiteX0" fmla="*/ 0 w 7752480"/>
              <a:gd name="connsiteY0" fmla="*/ 16897 h 8319941"/>
              <a:gd name="connsiteX1" fmla="*/ 7752480 w 7752480"/>
              <a:gd name="connsiteY1" fmla="*/ 0 h 8319941"/>
              <a:gd name="connsiteX2" fmla="*/ 7703452 w 7752480"/>
              <a:gd name="connsiteY2" fmla="*/ 5517556 h 8319941"/>
              <a:gd name="connsiteX3" fmla="*/ 7504076 w 7752480"/>
              <a:gd name="connsiteY3" fmla="*/ 6214618 h 8319941"/>
              <a:gd name="connsiteX4" fmla="*/ 6952854 w 7752480"/>
              <a:gd name="connsiteY4" fmla="*/ 6721357 h 8319941"/>
              <a:gd name="connsiteX5" fmla="*/ 3851726 w 7752480"/>
              <a:gd name="connsiteY5" fmla="*/ 8319941 h 8319941"/>
              <a:gd name="connsiteX6" fmla="*/ 750597 w 7752480"/>
              <a:gd name="connsiteY6" fmla="*/ 6721357 h 8319941"/>
              <a:gd name="connsiteX7" fmla="*/ 199376 w 7752480"/>
              <a:gd name="connsiteY7" fmla="*/ 6214523 h 8319941"/>
              <a:gd name="connsiteX8" fmla="*/ 0 w 7752480"/>
              <a:gd name="connsiteY8" fmla="*/ 5517462 h 8319941"/>
              <a:gd name="connsiteX9" fmla="*/ 0 w 7752480"/>
              <a:gd name="connsiteY9" fmla="*/ 16897 h 8319941"/>
              <a:gd name="connsiteX0" fmla="*/ 0 w 7781897"/>
              <a:gd name="connsiteY0" fmla="*/ 0 h 8322161"/>
              <a:gd name="connsiteX1" fmla="*/ 7781897 w 7781897"/>
              <a:gd name="connsiteY1" fmla="*/ 2220 h 8322161"/>
              <a:gd name="connsiteX2" fmla="*/ 7732869 w 7781897"/>
              <a:gd name="connsiteY2" fmla="*/ 5519776 h 8322161"/>
              <a:gd name="connsiteX3" fmla="*/ 7533493 w 7781897"/>
              <a:gd name="connsiteY3" fmla="*/ 6216838 h 8322161"/>
              <a:gd name="connsiteX4" fmla="*/ 6982271 w 7781897"/>
              <a:gd name="connsiteY4" fmla="*/ 6723577 h 8322161"/>
              <a:gd name="connsiteX5" fmla="*/ 3881143 w 7781897"/>
              <a:gd name="connsiteY5" fmla="*/ 8322161 h 8322161"/>
              <a:gd name="connsiteX6" fmla="*/ 780014 w 7781897"/>
              <a:gd name="connsiteY6" fmla="*/ 6723577 h 8322161"/>
              <a:gd name="connsiteX7" fmla="*/ 228793 w 7781897"/>
              <a:gd name="connsiteY7" fmla="*/ 6216743 h 8322161"/>
              <a:gd name="connsiteX8" fmla="*/ 29417 w 7781897"/>
              <a:gd name="connsiteY8" fmla="*/ 5519682 h 8322161"/>
              <a:gd name="connsiteX9" fmla="*/ 0 w 7781897"/>
              <a:gd name="connsiteY9" fmla="*/ 0 h 8322161"/>
              <a:gd name="connsiteX0" fmla="*/ 0 w 7781897"/>
              <a:gd name="connsiteY0" fmla="*/ 0 h 8322161"/>
              <a:gd name="connsiteX1" fmla="*/ 7781897 w 7781897"/>
              <a:gd name="connsiteY1" fmla="*/ 2220 h 8322161"/>
              <a:gd name="connsiteX2" fmla="*/ 7732869 w 7781897"/>
              <a:gd name="connsiteY2" fmla="*/ 5519776 h 8322161"/>
              <a:gd name="connsiteX3" fmla="*/ 7533493 w 7781897"/>
              <a:gd name="connsiteY3" fmla="*/ 6216838 h 8322161"/>
              <a:gd name="connsiteX4" fmla="*/ 6982271 w 7781897"/>
              <a:gd name="connsiteY4" fmla="*/ 6723577 h 8322161"/>
              <a:gd name="connsiteX5" fmla="*/ 3881143 w 7781897"/>
              <a:gd name="connsiteY5" fmla="*/ 8322161 h 8322161"/>
              <a:gd name="connsiteX6" fmla="*/ 780014 w 7781897"/>
              <a:gd name="connsiteY6" fmla="*/ 6723577 h 8322161"/>
              <a:gd name="connsiteX7" fmla="*/ 228793 w 7781897"/>
              <a:gd name="connsiteY7" fmla="*/ 6216743 h 8322161"/>
              <a:gd name="connsiteX8" fmla="*/ 0 w 7781897"/>
              <a:gd name="connsiteY8" fmla="*/ 5510125 h 8322161"/>
              <a:gd name="connsiteX9" fmla="*/ 0 w 7781897"/>
              <a:gd name="connsiteY9" fmla="*/ 0 h 8322161"/>
              <a:gd name="connsiteX0" fmla="*/ 0 w 7781897"/>
              <a:gd name="connsiteY0" fmla="*/ 0 h 8322161"/>
              <a:gd name="connsiteX1" fmla="*/ 7781897 w 7781897"/>
              <a:gd name="connsiteY1" fmla="*/ 2220 h 8322161"/>
              <a:gd name="connsiteX2" fmla="*/ 7732869 w 7781897"/>
              <a:gd name="connsiteY2" fmla="*/ 5519776 h 8322161"/>
              <a:gd name="connsiteX3" fmla="*/ 7533493 w 7781897"/>
              <a:gd name="connsiteY3" fmla="*/ 6216838 h 8322161"/>
              <a:gd name="connsiteX4" fmla="*/ 6982271 w 7781897"/>
              <a:gd name="connsiteY4" fmla="*/ 6723577 h 8322161"/>
              <a:gd name="connsiteX5" fmla="*/ 3881143 w 7781897"/>
              <a:gd name="connsiteY5" fmla="*/ 8322161 h 8322161"/>
              <a:gd name="connsiteX6" fmla="*/ 780014 w 7781897"/>
              <a:gd name="connsiteY6" fmla="*/ 6723577 h 8322161"/>
              <a:gd name="connsiteX7" fmla="*/ 160152 w 7781897"/>
              <a:gd name="connsiteY7" fmla="*/ 6130719 h 8322161"/>
              <a:gd name="connsiteX8" fmla="*/ 0 w 7781897"/>
              <a:gd name="connsiteY8" fmla="*/ 5510125 h 8322161"/>
              <a:gd name="connsiteX9" fmla="*/ 0 w 7781897"/>
              <a:gd name="connsiteY9" fmla="*/ 0 h 8322161"/>
              <a:gd name="connsiteX0" fmla="*/ 0 w 7781897"/>
              <a:gd name="connsiteY0" fmla="*/ 0 h 8322161"/>
              <a:gd name="connsiteX1" fmla="*/ 7781897 w 7781897"/>
              <a:gd name="connsiteY1" fmla="*/ 2220 h 8322161"/>
              <a:gd name="connsiteX2" fmla="*/ 7732869 w 7781897"/>
              <a:gd name="connsiteY2" fmla="*/ 5519776 h 8322161"/>
              <a:gd name="connsiteX3" fmla="*/ 7533493 w 7781897"/>
              <a:gd name="connsiteY3" fmla="*/ 6216838 h 8322161"/>
              <a:gd name="connsiteX4" fmla="*/ 6982271 w 7781897"/>
              <a:gd name="connsiteY4" fmla="*/ 6723577 h 8322161"/>
              <a:gd name="connsiteX5" fmla="*/ 3881143 w 7781897"/>
              <a:gd name="connsiteY5" fmla="*/ 8322161 h 8322161"/>
              <a:gd name="connsiteX6" fmla="*/ 858460 w 7781897"/>
              <a:gd name="connsiteY6" fmla="*/ 6694903 h 8322161"/>
              <a:gd name="connsiteX7" fmla="*/ 160152 w 7781897"/>
              <a:gd name="connsiteY7" fmla="*/ 6130719 h 8322161"/>
              <a:gd name="connsiteX8" fmla="*/ 0 w 7781897"/>
              <a:gd name="connsiteY8" fmla="*/ 5510125 h 8322161"/>
              <a:gd name="connsiteX9" fmla="*/ 0 w 7781897"/>
              <a:gd name="connsiteY9" fmla="*/ 0 h 8322161"/>
              <a:gd name="connsiteX0" fmla="*/ 0 w 7781897"/>
              <a:gd name="connsiteY0" fmla="*/ 0 h 8226579"/>
              <a:gd name="connsiteX1" fmla="*/ 7781897 w 7781897"/>
              <a:gd name="connsiteY1" fmla="*/ 2220 h 8226579"/>
              <a:gd name="connsiteX2" fmla="*/ 7732869 w 7781897"/>
              <a:gd name="connsiteY2" fmla="*/ 5519776 h 8226579"/>
              <a:gd name="connsiteX3" fmla="*/ 7533493 w 7781897"/>
              <a:gd name="connsiteY3" fmla="*/ 6216838 h 8226579"/>
              <a:gd name="connsiteX4" fmla="*/ 6982271 w 7781897"/>
              <a:gd name="connsiteY4" fmla="*/ 6723577 h 8226579"/>
              <a:gd name="connsiteX5" fmla="*/ 3890950 w 7781897"/>
              <a:gd name="connsiteY5" fmla="*/ 8226579 h 8226579"/>
              <a:gd name="connsiteX6" fmla="*/ 858460 w 7781897"/>
              <a:gd name="connsiteY6" fmla="*/ 6694903 h 8226579"/>
              <a:gd name="connsiteX7" fmla="*/ 160152 w 7781897"/>
              <a:gd name="connsiteY7" fmla="*/ 6130719 h 8226579"/>
              <a:gd name="connsiteX8" fmla="*/ 0 w 7781897"/>
              <a:gd name="connsiteY8" fmla="*/ 5510125 h 8226579"/>
              <a:gd name="connsiteX9" fmla="*/ 0 w 7781897"/>
              <a:gd name="connsiteY9" fmla="*/ 0 h 8226579"/>
              <a:gd name="connsiteX0" fmla="*/ 0 w 7781897"/>
              <a:gd name="connsiteY0" fmla="*/ 0 h 8226579"/>
              <a:gd name="connsiteX1" fmla="*/ 7781897 w 7781897"/>
              <a:gd name="connsiteY1" fmla="*/ 2220 h 8226579"/>
              <a:gd name="connsiteX2" fmla="*/ 7732869 w 7781897"/>
              <a:gd name="connsiteY2" fmla="*/ 5519776 h 8226579"/>
              <a:gd name="connsiteX3" fmla="*/ 7533493 w 7781897"/>
              <a:gd name="connsiteY3" fmla="*/ 6216838 h 8226579"/>
              <a:gd name="connsiteX4" fmla="*/ 6982271 w 7781897"/>
              <a:gd name="connsiteY4" fmla="*/ 6723577 h 8226579"/>
              <a:gd name="connsiteX5" fmla="*/ 3890950 w 7781897"/>
              <a:gd name="connsiteY5" fmla="*/ 8226579 h 8226579"/>
              <a:gd name="connsiteX6" fmla="*/ 858460 w 7781897"/>
              <a:gd name="connsiteY6" fmla="*/ 6694903 h 8226579"/>
              <a:gd name="connsiteX7" fmla="*/ 160152 w 7781897"/>
              <a:gd name="connsiteY7" fmla="*/ 6130719 h 8226579"/>
              <a:gd name="connsiteX8" fmla="*/ 0 w 7781897"/>
              <a:gd name="connsiteY8" fmla="*/ 5510125 h 8226579"/>
              <a:gd name="connsiteX9" fmla="*/ 0 w 7781897"/>
              <a:gd name="connsiteY9" fmla="*/ 0 h 8226579"/>
              <a:gd name="connsiteX0" fmla="*/ 0 w 7781897"/>
              <a:gd name="connsiteY0" fmla="*/ 0 h 8226579"/>
              <a:gd name="connsiteX1" fmla="*/ 7781897 w 7781897"/>
              <a:gd name="connsiteY1" fmla="*/ 2220 h 8226579"/>
              <a:gd name="connsiteX2" fmla="*/ 7732869 w 7781897"/>
              <a:gd name="connsiteY2" fmla="*/ 5519776 h 8226579"/>
              <a:gd name="connsiteX3" fmla="*/ 7533493 w 7781897"/>
              <a:gd name="connsiteY3" fmla="*/ 6216838 h 8226579"/>
              <a:gd name="connsiteX4" fmla="*/ 6982271 w 7781897"/>
              <a:gd name="connsiteY4" fmla="*/ 6666228 h 8226579"/>
              <a:gd name="connsiteX5" fmla="*/ 3890950 w 7781897"/>
              <a:gd name="connsiteY5" fmla="*/ 8226579 h 8226579"/>
              <a:gd name="connsiteX6" fmla="*/ 858460 w 7781897"/>
              <a:gd name="connsiteY6" fmla="*/ 6694903 h 8226579"/>
              <a:gd name="connsiteX7" fmla="*/ 160152 w 7781897"/>
              <a:gd name="connsiteY7" fmla="*/ 6130719 h 8226579"/>
              <a:gd name="connsiteX8" fmla="*/ 0 w 7781897"/>
              <a:gd name="connsiteY8" fmla="*/ 5510125 h 8226579"/>
              <a:gd name="connsiteX9" fmla="*/ 0 w 7781897"/>
              <a:gd name="connsiteY9" fmla="*/ 0 h 8226579"/>
              <a:gd name="connsiteX0" fmla="*/ 0 w 7781897"/>
              <a:gd name="connsiteY0" fmla="*/ 0 h 8226579"/>
              <a:gd name="connsiteX1" fmla="*/ 7781897 w 7781897"/>
              <a:gd name="connsiteY1" fmla="*/ 2220 h 8226579"/>
              <a:gd name="connsiteX2" fmla="*/ 7732869 w 7781897"/>
              <a:gd name="connsiteY2" fmla="*/ 5519776 h 8226579"/>
              <a:gd name="connsiteX3" fmla="*/ 7592328 w 7781897"/>
              <a:gd name="connsiteY3" fmla="*/ 6216838 h 8226579"/>
              <a:gd name="connsiteX4" fmla="*/ 6982271 w 7781897"/>
              <a:gd name="connsiteY4" fmla="*/ 6666228 h 8226579"/>
              <a:gd name="connsiteX5" fmla="*/ 3890950 w 7781897"/>
              <a:gd name="connsiteY5" fmla="*/ 8226579 h 8226579"/>
              <a:gd name="connsiteX6" fmla="*/ 858460 w 7781897"/>
              <a:gd name="connsiteY6" fmla="*/ 6694903 h 8226579"/>
              <a:gd name="connsiteX7" fmla="*/ 160152 w 7781897"/>
              <a:gd name="connsiteY7" fmla="*/ 6130719 h 8226579"/>
              <a:gd name="connsiteX8" fmla="*/ 0 w 7781897"/>
              <a:gd name="connsiteY8" fmla="*/ 5510125 h 8226579"/>
              <a:gd name="connsiteX9" fmla="*/ 0 w 7781897"/>
              <a:gd name="connsiteY9" fmla="*/ 0 h 8226579"/>
              <a:gd name="connsiteX0" fmla="*/ 0 w 7781899"/>
              <a:gd name="connsiteY0" fmla="*/ 0 h 8226579"/>
              <a:gd name="connsiteX1" fmla="*/ 7781897 w 7781899"/>
              <a:gd name="connsiteY1" fmla="*/ 2220 h 8226579"/>
              <a:gd name="connsiteX2" fmla="*/ 7781899 w 7781899"/>
              <a:gd name="connsiteY2" fmla="*/ 5491101 h 8226579"/>
              <a:gd name="connsiteX3" fmla="*/ 7592328 w 7781899"/>
              <a:gd name="connsiteY3" fmla="*/ 6216838 h 8226579"/>
              <a:gd name="connsiteX4" fmla="*/ 6982271 w 7781899"/>
              <a:gd name="connsiteY4" fmla="*/ 6666228 h 8226579"/>
              <a:gd name="connsiteX5" fmla="*/ 3890950 w 7781899"/>
              <a:gd name="connsiteY5" fmla="*/ 8226579 h 8226579"/>
              <a:gd name="connsiteX6" fmla="*/ 858460 w 7781899"/>
              <a:gd name="connsiteY6" fmla="*/ 6694903 h 8226579"/>
              <a:gd name="connsiteX7" fmla="*/ 160152 w 7781899"/>
              <a:gd name="connsiteY7" fmla="*/ 6130719 h 8226579"/>
              <a:gd name="connsiteX8" fmla="*/ 0 w 7781899"/>
              <a:gd name="connsiteY8" fmla="*/ 5510125 h 8226579"/>
              <a:gd name="connsiteX9" fmla="*/ 0 w 7781899"/>
              <a:gd name="connsiteY9" fmla="*/ 0 h 8226579"/>
              <a:gd name="connsiteX0" fmla="*/ 0 w 7781899"/>
              <a:gd name="connsiteY0" fmla="*/ 0 h 8226579"/>
              <a:gd name="connsiteX1" fmla="*/ 7781897 w 7781899"/>
              <a:gd name="connsiteY1" fmla="*/ 2220 h 8226579"/>
              <a:gd name="connsiteX2" fmla="*/ 7781899 w 7781899"/>
              <a:gd name="connsiteY2" fmla="*/ 5491101 h 8226579"/>
              <a:gd name="connsiteX3" fmla="*/ 7592328 w 7781899"/>
              <a:gd name="connsiteY3" fmla="*/ 6216838 h 8226579"/>
              <a:gd name="connsiteX4" fmla="*/ 6982271 w 7781899"/>
              <a:gd name="connsiteY4" fmla="*/ 6666228 h 8226579"/>
              <a:gd name="connsiteX5" fmla="*/ 3890950 w 7781899"/>
              <a:gd name="connsiteY5" fmla="*/ 8226579 h 8226579"/>
              <a:gd name="connsiteX6" fmla="*/ 858460 w 7781899"/>
              <a:gd name="connsiteY6" fmla="*/ 6694903 h 8226579"/>
              <a:gd name="connsiteX7" fmla="*/ 179763 w 7781899"/>
              <a:gd name="connsiteY7" fmla="*/ 6207185 h 8226579"/>
              <a:gd name="connsiteX8" fmla="*/ 0 w 7781899"/>
              <a:gd name="connsiteY8" fmla="*/ 5510125 h 8226579"/>
              <a:gd name="connsiteX9" fmla="*/ 0 w 7781899"/>
              <a:gd name="connsiteY9" fmla="*/ 0 h 8226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81899" h="8226579">
                <a:moveTo>
                  <a:pt x="0" y="0"/>
                </a:moveTo>
                <a:lnTo>
                  <a:pt x="7781897" y="2220"/>
                </a:lnTo>
                <a:cubicBezTo>
                  <a:pt x="7781898" y="1831847"/>
                  <a:pt x="7781898" y="3661474"/>
                  <a:pt x="7781899" y="5491101"/>
                </a:cubicBezTo>
                <a:cubicBezTo>
                  <a:pt x="7781899" y="5736264"/>
                  <a:pt x="7725599" y="6020984"/>
                  <a:pt x="7592328" y="6216838"/>
                </a:cubicBezTo>
                <a:cubicBezTo>
                  <a:pt x="7459057" y="6412692"/>
                  <a:pt x="7210644" y="6548580"/>
                  <a:pt x="6982271" y="6666228"/>
                </a:cubicBezTo>
                <a:cubicBezTo>
                  <a:pt x="5951831" y="7167229"/>
                  <a:pt x="4921391" y="7696903"/>
                  <a:pt x="3890950" y="8226579"/>
                </a:cubicBezTo>
                <a:lnTo>
                  <a:pt x="858460" y="6694903"/>
                </a:lnTo>
                <a:cubicBezTo>
                  <a:pt x="630088" y="6577160"/>
                  <a:pt x="312048" y="6421038"/>
                  <a:pt x="179763" y="6207185"/>
                </a:cubicBezTo>
                <a:cubicBezTo>
                  <a:pt x="49278" y="5996274"/>
                  <a:pt x="0" y="5755287"/>
                  <a:pt x="0" y="5510125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554478" rtl="0" eaLnBrk="1" fontAlgn="auto" latinLnBrk="0" hangingPunct="1">
              <a:lnSpc>
                <a:spcPct val="9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pPr marL="0" marR="0" lvl="0" indent="0" algn="ctr" defTabSz="554478" rtl="0" eaLnBrk="1" fontAlgn="auto" latinLnBrk="0" hangingPunct="1">
              <a:lnSpc>
                <a:spcPct val="9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48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ver Slide_green_op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32295549-C08F-2833-10A2-22BF12289814}"/>
              </a:ext>
            </a:extLst>
          </p:cNvPr>
          <p:cNvSpPr/>
          <p:nvPr/>
        </p:nvSpPr>
        <p:spPr>
          <a:xfrm>
            <a:off x="0" y="386"/>
            <a:ext cx="12192000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C3B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pic>
        <p:nvPicPr>
          <p:cNvPr id="7" name="Picture 6" descr="A picture containing text, sky, outdoor, green&#10;&#10;Description automatically generated">
            <a:extLst>
              <a:ext uri="{FF2B5EF4-FFF2-40B4-BE49-F238E27FC236}">
                <a16:creationId xmlns:a16="http://schemas.microsoft.com/office/drawing/2014/main" id="{A87E668B-9E4F-B66A-219F-844904B174F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4493" y="-1500"/>
            <a:ext cx="5986943" cy="6023939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2450CBED-BAF5-CC78-8065-CEE3D5F2A3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878" y="4957301"/>
            <a:ext cx="5271441" cy="5676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40">
                <a:solidFill>
                  <a:schemeClr val="bg1"/>
                </a:solidFill>
                <a:latin typeface="Outfit" pitchFamily="2" charset="0"/>
              </a:defRPr>
            </a:lvl1pPr>
            <a:lvl2pPr marL="277240" indent="0" algn="ctr">
              <a:buNone/>
              <a:defRPr sz="1213"/>
            </a:lvl2pPr>
            <a:lvl3pPr marL="554478" indent="0" algn="ctr">
              <a:buNone/>
              <a:defRPr sz="1092"/>
            </a:lvl3pPr>
            <a:lvl4pPr marL="831718" indent="0" algn="ctr">
              <a:buNone/>
              <a:defRPr sz="971"/>
            </a:lvl4pPr>
            <a:lvl5pPr marL="1108956" indent="0" algn="ctr">
              <a:buNone/>
              <a:defRPr sz="971"/>
            </a:lvl5pPr>
            <a:lvl6pPr marL="1386196" indent="0" algn="ctr">
              <a:buNone/>
              <a:defRPr sz="971"/>
            </a:lvl6pPr>
            <a:lvl7pPr marL="1663434" indent="0" algn="ctr">
              <a:buNone/>
              <a:defRPr sz="971"/>
            </a:lvl7pPr>
            <a:lvl8pPr marL="1940674" indent="0" algn="ctr">
              <a:buNone/>
              <a:defRPr sz="971"/>
            </a:lvl8pPr>
            <a:lvl9pPr marL="2217913" indent="0" algn="ctr">
              <a:buNone/>
              <a:defRPr sz="971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B80E2318-DB25-0320-3E27-C13F5713E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77" y="2036695"/>
            <a:ext cx="4267060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367" b="1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Cover Slide</a:t>
            </a:r>
            <a:br>
              <a:rPr lang="en-GB"/>
            </a:br>
            <a:r>
              <a:rPr lang="en-GB"/>
              <a:t>title maximum of 4 lines </a:t>
            </a:r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56800AB7-3DD6-1390-0D81-070E14CB57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95" y="136616"/>
            <a:ext cx="2190567" cy="1441723"/>
          </a:xfrm>
          <a:prstGeom prst="rect">
            <a:avLst/>
          </a:prstGeom>
        </p:spPr>
      </p:pic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6A67FF1C-2AE3-AC33-1C9E-A9127729BF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99383" y="-1497"/>
            <a:ext cx="5117163" cy="5549308"/>
          </a:xfrm>
          <a:custGeom>
            <a:avLst/>
            <a:gdLst>
              <a:gd name="connsiteX0" fmla="*/ 0 w 7703452"/>
              <a:gd name="connsiteY0" fmla="*/ 0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0" fmla="*/ 0 w 7703452"/>
              <a:gd name="connsiteY0" fmla="*/ 3007824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9" fmla="*/ 0 w 7703452"/>
              <a:gd name="connsiteY9" fmla="*/ 3007824 h 11310868"/>
              <a:gd name="connsiteX0" fmla="*/ 0 w 7703452"/>
              <a:gd name="connsiteY0" fmla="*/ 16897 h 8319941"/>
              <a:gd name="connsiteX1" fmla="*/ 7703452 w 7703452"/>
              <a:gd name="connsiteY1" fmla="*/ 0 h 8319941"/>
              <a:gd name="connsiteX2" fmla="*/ 7703452 w 7703452"/>
              <a:gd name="connsiteY2" fmla="*/ 5517556 h 8319941"/>
              <a:gd name="connsiteX3" fmla="*/ 7504076 w 7703452"/>
              <a:gd name="connsiteY3" fmla="*/ 6214618 h 8319941"/>
              <a:gd name="connsiteX4" fmla="*/ 6952854 w 7703452"/>
              <a:gd name="connsiteY4" fmla="*/ 6721357 h 8319941"/>
              <a:gd name="connsiteX5" fmla="*/ 3851726 w 7703452"/>
              <a:gd name="connsiteY5" fmla="*/ 8319941 h 8319941"/>
              <a:gd name="connsiteX6" fmla="*/ 750597 w 7703452"/>
              <a:gd name="connsiteY6" fmla="*/ 6721357 h 8319941"/>
              <a:gd name="connsiteX7" fmla="*/ 199376 w 7703452"/>
              <a:gd name="connsiteY7" fmla="*/ 6214523 h 8319941"/>
              <a:gd name="connsiteX8" fmla="*/ 0 w 7703452"/>
              <a:gd name="connsiteY8" fmla="*/ 5517462 h 8319941"/>
              <a:gd name="connsiteX9" fmla="*/ 0 w 7703452"/>
              <a:gd name="connsiteY9" fmla="*/ 16897 h 8319941"/>
              <a:gd name="connsiteX0" fmla="*/ 0 w 7752480"/>
              <a:gd name="connsiteY0" fmla="*/ 16897 h 8319941"/>
              <a:gd name="connsiteX1" fmla="*/ 7752480 w 7752480"/>
              <a:gd name="connsiteY1" fmla="*/ 0 h 8319941"/>
              <a:gd name="connsiteX2" fmla="*/ 7703452 w 7752480"/>
              <a:gd name="connsiteY2" fmla="*/ 5517556 h 8319941"/>
              <a:gd name="connsiteX3" fmla="*/ 7504076 w 7752480"/>
              <a:gd name="connsiteY3" fmla="*/ 6214618 h 8319941"/>
              <a:gd name="connsiteX4" fmla="*/ 6952854 w 7752480"/>
              <a:gd name="connsiteY4" fmla="*/ 6721357 h 8319941"/>
              <a:gd name="connsiteX5" fmla="*/ 3851726 w 7752480"/>
              <a:gd name="connsiteY5" fmla="*/ 8319941 h 8319941"/>
              <a:gd name="connsiteX6" fmla="*/ 750597 w 7752480"/>
              <a:gd name="connsiteY6" fmla="*/ 6721357 h 8319941"/>
              <a:gd name="connsiteX7" fmla="*/ 199376 w 7752480"/>
              <a:gd name="connsiteY7" fmla="*/ 6214523 h 8319941"/>
              <a:gd name="connsiteX8" fmla="*/ 0 w 7752480"/>
              <a:gd name="connsiteY8" fmla="*/ 5517462 h 8319941"/>
              <a:gd name="connsiteX9" fmla="*/ 0 w 7752480"/>
              <a:gd name="connsiteY9" fmla="*/ 16897 h 8319941"/>
              <a:gd name="connsiteX0" fmla="*/ 0 w 7781897"/>
              <a:gd name="connsiteY0" fmla="*/ 0 h 8322161"/>
              <a:gd name="connsiteX1" fmla="*/ 7781897 w 7781897"/>
              <a:gd name="connsiteY1" fmla="*/ 2220 h 8322161"/>
              <a:gd name="connsiteX2" fmla="*/ 7732869 w 7781897"/>
              <a:gd name="connsiteY2" fmla="*/ 5519776 h 8322161"/>
              <a:gd name="connsiteX3" fmla="*/ 7533493 w 7781897"/>
              <a:gd name="connsiteY3" fmla="*/ 6216838 h 8322161"/>
              <a:gd name="connsiteX4" fmla="*/ 6982271 w 7781897"/>
              <a:gd name="connsiteY4" fmla="*/ 6723577 h 8322161"/>
              <a:gd name="connsiteX5" fmla="*/ 3881143 w 7781897"/>
              <a:gd name="connsiteY5" fmla="*/ 8322161 h 8322161"/>
              <a:gd name="connsiteX6" fmla="*/ 780014 w 7781897"/>
              <a:gd name="connsiteY6" fmla="*/ 6723577 h 8322161"/>
              <a:gd name="connsiteX7" fmla="*/ 228793 w 7781897"/>
              <a:gd name="connsiteY7" fmla="*/ 6216743 h 8322161"/>
              <a:gd name="connsiteX8" fmla="*/ 29417 w 7781897"/>
              <a:gd name="connsiteY8" fmla="*/ 5519682 h 8322161"/>
              <a:gd name="connsiteX9" fmla="*/ 0 w 7781897"/>
              <a:gd name="connsiteY9" fmla="*/ 0 h 8322161"/>
              <a:gd name="connsiteX0" fmla="*/ 0 w 7781897"/>
              <a:gd name="connsiteY0" fmla="*/ 0 h 8322161"/>
              <a:gd name="connsiteX1" fmla="*/ 7781897 w 7781897"/>
              <a:gd name="connsiteY1" fmla="*/ 2220 h 8322161"/>
              <a:gd name="connsiteX2" fmla="*/ 7732869 w 7781897"/>
              <a:gd name="connsiteY2" fmla="*/ 5519776 h 8322161"/>
              <a:gd name="connsiteX3" fmla="*/ 7533493 w 7781897"/>
              <a:gd name="connsiteY3" fmla="*/ 6216838 h 8322161"/>
              <a:gd name="connsiteX4" fmla="*/ 6982271 w 7781897"/>
              <a:gd name="connsiteY4" fmla="*/ 6723577 h 8322161"/>
              <a:gd name="connsiteX5" fmla="*/ 3881143 w 7781897"/>
              <a:gd name="connsiteY5" fmla="*/ 8322161 h 8322161"/>
              <a:gd name="connsiteX6" fmla="*/ 780014 w 7781897"/>
              <a:gd name="connsiteY6" fmla="*/ 6723577 h 8322161"/>
              <a:gd name="connsiteX7" fmla="*/ 228793 w 7781897"/>
              <a:gd name="connsiteY7" fmla="*/ 6216743 h 8322161"/>
              <a:gd name="connsiteX8" fmla="*/ 0 w 7781897"/>
              <a:gd name="connsiteY8" fmla="*/ 5510125 h 8322161"/>
              <a:gd name="connsiteX9" fmla="*/ 0 w 7781897"/>
              <a:gd name="connsiteY9" fmla="*/ 0 h 8322161"/>
              <a:gd name="connsiteX0" fmla="*/ 0 w 7781897"/>
              <a:gd name="connsiteY0" fmla="*/ 0 h 8322161"/>
              <a:gd name="connsiteX1" fmla="*/ 7781897 w 7781897"/>
              <a:gd name="connsiteY1" fmla="*/ 2220 h 8322161"/>
              <a:gd name="connsiteX2" fmla="*/ 7732869 w 7781897"/>
              <a:gd name="connsiteY2" fmla="*/ 5519776 h 8322161"/>
              <a:gd name="connsiteX3" fmla="*/ 7533493 w 7781897"/>
              <a:gd name="connsiteY3" fmla="*/ 6216838 h 8322161"/>
              <a:gd name="connsiteX4" fmla="*/ 6982271 w 7781897"/>
              <a:gd name="connsiteY4" fmla="*/ 6723577 h 8322161"/>
              <a:gd name="connsiteX5" fmla="*/ 3881143 w 7781897"/>
              <a:gd name="connsiteY5" fmla="*/ 8322161 h 8322161"/>
              <a:gd name="connsiteX6" fmla="*/ 780014 w 7781897"/>
              <a:gd name="connsiteY6" fmla="*/ 6723577 h 8322161"/>
              <a:gd name="connsiteX7" fmla="*/ 160152 w 7781897"/>
              <a:gd name="connsiteY7" fmla="*/ 6130719 h 8322161"/>
              <a:gd name="connsiteX8" fmla="*/ 0 w 7781897"/>
              <a:gd name="connsiteY8" fmla="*/ 5510125 h 8322161"/>
              <a:gd name="connsiteX9" fmla="*/ 0 w 7781897"/>
              <a:gd name="connsiteY9" fmla="*/ 0 h 8322161"/>
              <a:gd name="connsiteX0" fmla="*/ 0 w 7781897"/>
              <a:gd name="connsiteY0" fmla="*/ 0 h 8322161"/>
              <a:gd name="connsiteX1" fmla="*/ 7781897 w 7781897"/>
              <a:gd name="connsiteY1" fmla="*/ 2220 h 8322161"/>
              <a:gd name="connsiteX2" fmla="*/ 7732869 w 7781897"/>
              <a:gd name="connsiteY2" fmla="*/ 5519776 h 8322161"/>
              <a:gd name="connsiteX3" fmla="*/ 7533493 w 7781897"/>
              <a:gd name="connsiteY3" fmla="*/ 6216838 h 8322161"/>
              <a:gd name="connsiteX4" fmla="*/ 6982271 w 7781897"/>
              <a:gd name="connsiteY4" fmla="*/ 6723577 h 8322161"/>
              <a:gd name="connsiteX5" fmla="*/ 3881143 w 7781897"/>
              <a:gd name="connsiteY5" fmla="*/ 8322161 h 8322161"/>
              <a:gd name="connsiteX6" fmla="*/ 858460 w 7781897"/>
              <a:gd name="connsiteY6" fmla="*/ 6694903 h 8322161"/>
              <a:gd name="connsiteX7" fmla="*/ 160152 w 7781897"/>
              <a:gd name="connsiteY7" fmla="*/ 6130719 h 8322161"/>
              <a:gd name="connsiteX8" fmla="*/ 0 w 7781897"/>
              <a:gd name="connsiteY8" fmla="*/ 5510125 h 8322161"/>
              <a:gd name="connsiteX9" fmla="*/ 0 w 7781897"/>
              <a:gd name="connsiteY9" fmla="*/ 0 h 8322161"/>
              <a:gd name="connsiteX0" fmla="*/ 0 w 7781897"/>
              <a:gd name="connsiteY0" fmla="*/ 0 h 8226579"/>
              <a:gd name="connsiteX1" fmla="*/ 7781897 w 7781897"/>
              <a:gd name="connsiteY1" fmla="*/ 2220 h 8226579"/>
              <a:gd name="connsiteX2" fmla="*/ 7732869 w 7781897"/>
              <a:gd name="connsiteY2" fmla="*/ 5519776 h 8226579"/>
              <a:gd name="connsiteX3" fmla="*/ 7533493 w 7781897"/>
              <a:gd name="connsiteY3" fmla="*/ 6216838 h 8226579"/>
              <a:gd name="connsiteX4" fmla="*/ 6982271 w 7781897"/>
              <a:gd name="connsiteY4" fmla="*/ 6723577 h 8226579"/>
              <a:gd name="connsiteX5" fmla="*/ 3890950 w 7781897"/>
              <a:gd name="connsiteY5" fmla="*/ 8226579 h 8226579"/>
              <a:gd name="connsiteX6" fmla="*/ 858460 w 7781897"/>
              <a:gd name="connsiteY6" fmla="*/ 6694903 h 8226579"/>
              <a:gd name="connsiteX7" fmla="*/ 160152 w 7781897"/>
              <a:gd name="connsiteY7" fmla="*/ 6130719 h 8226579"/>
              <a:gd name="connsiteX8" fmla="*/ 0 w 7781897"/>
              <a:gd name="connsiteY8" fmla="*/ 5510125 h 8226579"/>
              <a:gd name="connsiteX9" fmla="*/ 0 w 7781897"/>
              <a:gd name="connsiteY9" fmla="*/ 0 h 8226579"/>
              <a:gd name="connsiteX0" fmla="*/ 0 w 7781897"/>
              <a:gd name="connsiteY0" fmla="*/ 0 h 8226579"/>
              <a:gd name="connsiteX1" fmla="*/ 7781897 w 7781897"/>
              <a:gd name="connsiteY1" fmla="*/ 2220 h 8226579"/>
              <a:gd name="connsiteX2" fmla="*/ 7732869 w 7781897"/>
              <a:gd name="connsiteY2" fmla="*/ 5519776 h 8226579"/>
              <a:gd name="connsiteX3" fmla="*/ 7533493 w 7781897"/>
              <a:gd name="connsiteY3" fmla="*/ 6216838 h 8226579"/>
              <a:gd name="connsiteX4" fmla="*/ 6982271 w 7781897"/>
              <a:gd name="connsiteY4" fmla="*/ 6723577 h 8226579"/>
              <a:gd name="connsiteX5" fmla="*/ 3890950 w 7781897"/>
              <a:gd name="connsiteY5" fmla="*/ 8226579 h 8226579"/>
              <a:gd name="connsiteX6" fmla="*/ 858460 w 7781897"/>
              <a:gd name="connsiteY6" fmla="*/ 6694903 h 8226579"/>
              <a:gd name="connsiteX7" fmla="*/ 160152 w 7781897"/>
              <a:gd name="connsiteY7" fmla="*/ 6130719 h 8226579"/>
              <a:gd name="connsiteX8" fmla="*/ 0 w 7781897"/>
              <a:gd name="connsiteY8" fmla="*/ 5510125 h 8226579"/>
              <a:gd name="connsiteX9" fmla="*/ 0 w 7781897"/>
              <a:gd name="connsiteY9" fmla="*/ 0 h 8226579"/>
              <a:gd name="connsiteX0" fmla="*/ 0 w 7781897"/>
              <a:gd name="connsiteY0" fmla="*/ 0 h 8226579"/>
              <a:gd name="connsiteX1" fmla="*/ 7781897 w 7781897"/>
              <a:gd name="connsiteY1" fmla="*/ 2220 h 8226579"/>
              <a:gd name="connsiteX2" fmla="*/ 7732869 w 7781897"/>
              <a:gd name="connsiteY2" fmla="*/ 5519776 h 8226579"/>
              <a:gd name="connsiteX3" fmla="*/ 7533493 w 7781897"/>
              <a:gd name="connsiteY3" fmla="*/ 6216838 h 8226579"/>
              <a:gd name="connsiteX4" fmla="*/ 6982271 w 7781897"/>
              <a:gd name="connsiteY4" fmla="*/ 6666228 h 8226579"/>
              <a:gd name="connsiteX5" fmla="*/ 3890950 w 7781897"/>
              <a:gd name="connsiteY5" fmla="*/ 8226579 h 8226579"/>
              <a:gd name="connsiteX6" fmla="*/ 858460 w 7781897"/>
              <a:gd name="connsiteY6" fmla="*/ 6694903 h 8226579"/>
              <a:gd name="connsiteX7" fmla="*/ 160152 w 7781897"/>
              <a:gd name="connsiteY7" fmla="*/ 6130719 h 8226579"/>
              <a:gd name="connsiteX8" fmla="*/ 0 w 7781897"/>
              <a:gd name="connsiteY8" fmla="*/ 5510125 h 8226579"/>
              <a:gd name="connsiteX9" fmla="*/ 0 w 7781897"/>
              <a:gd name="connsiteY9" fmla="*/ 0 h 8226579"/>
              <a:gd name="connsiteX0" fmla="*/ 0 w 7781897"/>
              <a:gd name="connsiteY0" fmla="*/ 0 h 8226579"/>
              <a:gd name="connsiteX1" fmla="*/ 7781897 w 7781897"/>
              <a:gd name="connsiteY1" fmla="*/ 2220 h 8226579"/>
              <a:gd name="connsiteX2" fmla="*/ 7732869 w 7781897"/>
              <a:gd name="connsiteY2" fmla="*/ 5519776 h 8226579"/>
              <a:gd name="connsiteX3" fmla="*/ 7592328 w 7781897"/>
              <a:gd name="connsiteY3" fmla="*/ 6216838 h 8226579"/>
              <a:gd name="connsiteX4" fmla="*/ 6982271 w 7781897"/>
              <a:gd name="connsiteY4" fmla="*/ 6666228 h 8226579"/>
              <a:gd name="connsiteX5" fmla="*/ 3890950 w 7781897"/>
              <a:gd name="connsiteY5" fmla="*/ 8226579 h 8226579"/>
              <a:gd name="connsiteX6" fmla="*/ 858460 w 7781897"/>
              <a:gd name="connsiteY6" fmla="*/ 6694903 h 8226579"/>
              <a:gd name="connsiteX7" fmla="*/ 160152 w 7781897"/>
              <a:gd name="connsiteY7" fmla="*/ 6130719 h 8226579"/>
              <a:gd name="connsiteX8" fmla="*/ 0 w 7781897"/>
              <a:gd name="connsiteY8" fmla="*/ 5510125 h 8226579"/>
              <a:gd name="connsiteX9" fmla="*/ 0 w 7781897"/>
              <a:gd name="connsiteY9" fmla="*/ 0 h 8226579"/>
              <a:gd name="connsiteX0" fmla="*/ 0 w 7781899"/>
              <a:gd name="connsiteY0" fmla="*/ 0 h 8226579"/>
              <a:gd name="connsiteX1" fmla="*/ 7781897 w 7781899"/>
              <a:gd name="connsiteY1" fmla="*/ 2220 h 8226579"/>
              <a:gd name="connsiteX2" fmla="*/ 7781899 w 7781899"/>
              <a:gd name="connsiteY2" fmla="*/ 5491101 h 8226579"/>
              <a:gd name="connsiteX3" fmla="*/ 7592328 w 7781899"/>
              <a:gd name="connsiteY3" fmla="*/ 6216838 h 8226579"/>
              <a:gd name="connsiteX4" fmla="*/ 6982271 w 7781899"/>
              <a:gd name="connsiteY4" fmla="*/ 6666228 h 8226579"/>
              <a:gd name="connsiteX5" fmla="*/ 3890950 w 7781899"/>
              <a:gd name="connsiteY5" fmla="*/ 8226579 h 8226579"/>
              <a:gd name="connsiteX6" fmla="*/ 858460 w 7781899"/>
              <a:gd name="connsiteY6" fmla="*/ 6694903 h 8226579"/>
              <a:gd name="connsiteX7" fmla="*/ 160152 w 7781899"/>
              <a:gd name="connsiteY7" fmla="*/ 6130719 h 8226579"/>
              <a:gd name="connsiteX8" fmla="*/ 0 w 7781899"/>
              <a:gd name="connsiteY8" fmla="*/ 5510125 h 8226579"/>
              <a:gd name="connsiteX9" fmla="*/ 0 w 7781899"/>
              <a:gd name="connsiteY9" fmla="*/ 0 h 8226579"/>
              <a:gd name="connsiteX0" fmla="*/ 0 w 7781899"/>
              <a:gd name="connsiteY0" fmla="*/ 0 h 8226579"/>
              <a:gd name="connsiteX1" fmla="*/ 7781897 w 7781899"/>
              <a:gd name="connsiteY1" fmla="*/ 2220 h 8226579"/>
              <a:gd name="connsiteX2" fmla="*/ 7781899 w 7781899"/>
              <a:gd name="connsiteY2" fmla="*/ 5491101 h 8226579"/>
              <a:gd name="connsiteX3" fmla="*/ 7592328 w 7781899"/>
              <a:gd name="connsiteY3" fmla="*/ 6216838 h 8226579"/>
              <a:gd name="connsiteX4" fmla="*/ 6982271 w 7781899"/>
              <a:gd name="connsiteY4" fmla="*/ 6666228 h 8226579"/>
              <a:gd name="connsiteX5" fmla="*/ 3890950 w 7781899"/>
              <a:gd name="connsiteY5" fmla="*/ 8226579 h 8226579"/>
              <a:gd name="connsiteX6" fmla="*/ 858460 w 7781899"/>
              <a:gd name="connsiteY6" fmla="*/ 6694903 h 8226579"/>
              <a:gd name="connsiteX7" fmla="*/ 179763 w 7781899"/>
              <a:gd name="connsiteY7" fmla="*/ 6207185 h 8226579"/>
              <a:gd name="connsiteX8" fmla="*/ 0 w 7781899"/>
              <a:gd name="connsiteY8" fmla="*/ 5510125 h 8226579"/>
              <a:gd name="connsiteX9" fmla="*/ 0 w 7781899"/>
              <a:gd name="connsiteY9" fmla="*/ 0 h 8226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81899" h="8226579">
                <a:moveTo>
                  <a:pt x="0" y="0"/>
                </a:moveTo>
                <a:lnTo>
                  <a:pt x="7781897" y="2220"/>
                </a:lnTo>
                <a:cubicBezTo>
                  <a:pt x="7781898" y="1831847"/>
                  <a:pt x="7781898" y="3661474"/>
                  <a:pt x="7781899" y="5491101"/>
                </a:cubicBezTo>
                <a:cubicBezTo>
                  <a:pt x="7781899" y="5736264"/>
                  <a:pt x="7725599" y="6020984"/>
                  <a:pt x="7592328" y="6216838"/>
                </a:cubicBezTo>
                <a:cubicBezTo>
                  <a:pt x="7459057" y="6412692"/>
                  <a:pt x="7210644" y="6548580"/>
                  <a:pt x="6982271" y="6666228"/>
                </a:cubicBezTo>
                <a:cubicBezTo>
                  <a:pt x="5951831" y="7167229"/>
                  <a:pt x="4921391" y="7696903"/>
                  <a:pt x="3890950" y="8226579"/>
                </a:cubicBezTo>
                <a:lnTo>
                  <a:pt x="858460" y="6694903"/>
                </a:lnTo>
                <a:cubicBezTo>
                  <a:pt x="630088" y="6577160"/>
                  <a:pt x="312048" y="6421038"/>
                  <a:pt x="179763" y="6207185"/>
                </a:cubicBezTo>
                <a:cubicBezTo>
                  <a:pt x="49278" y="5996274"/>
                  <a:pt x="0" y="5755287"/>
                  <a:pt x="0" y="5510125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554478" rtl="0" eaLnBrk="1" fontAlgn="auto" latinLnBrk="0" hangingPunct="1">
              <a:lnSpc>
                <a:spcPct val="9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 i="0">
                <a:latin typeface="Outfit" pitchFamily="2" charset="0"/>
              </a:defRPr>
            </a:lvl1pPr>
          </a:lstStyle>
          <a:p>
            <a:pPr marL="0" marR="0" lvl="0" indent="0" algn="ctr" defTabSz="554478" rtl="0" eaLnBrk="1" fontAlgn="auto" latinLnBrk="0" hangingPunct="1">
              <a:lnSpc>
                <a:spcPct val="9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905755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_white_opt4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5BAB2048-AC9E-1F4A-D866-B15D7071D3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13528" y="-7364"/>
            <a:ext cx="5676941" cy="68729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49D4D7D-7842-485B-36C3-917F4255A60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0386" y="-7364"/>
            <a:ext cx="3837473" cy="3923432"/>
          </a:xfrm>
          <a:prstGeom prst="rect">
            <a:avLst/>
          </a:prstGeom>
        </p:spPr>
      </p:pic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E9BA3667-DBE8-38CD-D818-1789F73A958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95" y="136616"/>
            <a:ext cx="2190567" cy="1441723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2450CBED-BAF5-CC78-8065-CEE3D5F2A3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878" y="4957301"/>
            <a:ext cx="5271441" cy="5676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40">
                <a:solidFill>
                  <a:srgbClr val="003C3B"/>
                </a:solidFill>
                <a:latin typeface="Outfit" pitchFamily="2" charset="0"/>
              </a:defRPr>
            </a:lvl1pPr>
            <a:lvl2pPr marL="277240" indent="0" algn="ctr">
              <a:buNone/>
              <a:defRPr sz="1213"/>
            </a:lvl2pPr>
            <a:lvl3pPr marL="554478" indent="0" algn="ctr">
              <a:buNone/>
              <a:defRPr sz="1092"/>
            </a:lvl3pPr>
            <a:lvl4pPr marL="831718" indent="0" algn="ctr">
              <a:buNone/>
              <a:defRPr sz="971"/>
            </a:lvl4pPr>
            <a:lvl5pPr marL="1108956" indent="0" algn="ctr">
              <a:buNone/>
              <a:defRPr sz="971"/>
            </a:lvl5pPr>
            <a:lvl6pPr marL="1386196" indent="0" algn="ctr">
              <a:buNone/>
              <a:defRPr sz="971"/>
            </a:lvl6pPr>
            <a:lvl7pPr marL="1663434" indent="0" algn="ctr">
              <a:buNone/>
              <a:defRPr sz="971"/>
            </a:lvl7pPr>
            <a:lvl8pPr marL="1940674" indent="0" algn="ctr">
              <a:buNone/>
              <a:defRPr sz="971"/>
            </a:lvl8pPr>
            <a:lvl9pPr marL="2217913" indent="0" algn="ctr">
              <a:buNone/>
              <a:defRPr sz="971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B80E2318-DB25-0320-3E27-C13F5713E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77" y="2036695"/>
            <a:ext cx="4267060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367" b="1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Cover Slide</a:t>
            </a:r>
            <a:br>
              <a:rPr lang="en-GB"/>
            </a:br>
            <a:r>
              <a:rPr lang="en-GB"/>
              <a:t>title maximum of 4 lines </a:t>
            </a:r>
            <a:endParaRPr lang="en-US"/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5B0E4720-DC61-098C-8125-F7EF583CA3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50385" y="9228"/>
            <a:ext cx="3837472" cy="3906841"/>
          </a:xfrm>
          <a:custGeom>
            <a:avLst/>
            <a:gdLst>
              <a:gd name="connsiteX0" fmla="*/ 0 w 7703452"/>
              <a:gd name="connsiteY0" fmla="*/ 0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0" fmla="*/ 0 w 7703452"/>
              <a:gd name="connsiteY0" fmla="*/ 3778922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9" fmla="*/ 0 w 7703452"/>
              <a:gd name="connsiteY9" fmla="*/ 3778922 h 11310868"/>
              <a:gd name="connsiteX0" fmla="*/ 0 w 7703452"/>
              <a:gd name="connsiteY0" fmla="*/ 16501 h 7548447"/>
              <a:gd name="connsiteX1" fmla="*/ 7703452 w 7703452"/>
              <a:gd name="connsiteY1" fmla="*/ 0 h 7548447"/>
              <a:gd name="connsiteX2" fmla="*/ 7703452 w 7703452"/>
              <a:gd name="connsiteY2" fmla="*/ 4746062 h 7548447"/>
              <a:gd name="connsiteX3" fmla="*/ 7504076 w 7703452"/>
              <a:gd name="connsiteY3" fmla="*/ 5443124 h 7548447"/>
              <a:gd name="connsiteX4" fmla="*/ 6952854 w 7703452"/>
              <a:gd name="connsiteY4" fmla="*/ 5949863 h 7548447"/>
              <a:gd name="connsiteX5" fmla="*/ 3851726 w 7703452"/>
              <a:gd name="connsiteY5" fmla="*/ 7548447 h 7548447"/>
              <a:gd name="connsiteX6" fmla="*/ 750597 w 7703452"/>
              <a:gd name="connsiteY6" fmla="*/ 5949863 h 7548447"/>
              <a:gd name="connsiteX7" fmla="*/ 199376 w 7703452"/>
              <a:gd name="connsiteY7" fmla="*/ 5443029 h 7548447"/>
              <a:gd name="connsiteX8" fmla="*/ 0 w 7703452"/>
              <a:gd name="connsiteY8" fmla="*/ 4745968 h 7548447"/>
              <a:gd name="connsiteX9" fmla="*/ 0 w 7703452"/>
              <a:gd name="connsiteY9" fmla="*/ 16501 h 7548447"/>
              <a:gd name="connsiteX0" fmla="*/ 0 w 7703452"/>
              <a:gd name="connsiteY0" fmla="*/ 16501 h 7449436"/>
              <a:gd name="connsiteX1" fmla="*/ 7703452 w 7703452"/>
              <a:gd name="connsiteY1" fmla="*/ 0 h 7449436"/>
              <a:gd name="connsiteX2" fmla="*/ 7703452 w 7703452"/>
              <a:gd name="connsiteY2" fmla="*/ 4746062 h 7449436"/>
              <a:gd name="connsiteX3" fmla="*/ 7504076 w 7703452"/>
              <a:gd name="connsiteY3" fmla="*/ 5443124 h 7449436"/>
              <a:gd name="connsiteX4" fmla="*/ 6952854 w 7703452"/>
              <a:gd name="connsiteY4" fmla="*/ 5949863 h 7449436"/>
              <a:gd name="connsiteX5" fmla="*/ 3885264 w 7703452"/>
              <a:gd name="connsiteY5" fmla="*/ 7449436 h 7449436"/>
              <a:gd name="connsiteX6" fmla="*/ 750597 w 7703452"/>
              <a:gd name="connsiteY6" fmla="*/ 5949863 h 7449436"/>
              <a:gd name="connsiteX7" fmla="*/ 199376 w 7703452"/>
              <a:gd name="connsiteY7" fmla="*/ 5443029 h 7449436"/>
              <a:gd name="connsiteX8" fmla="*/ 0 w 7703452"/>
              <a:gd name="connsiteY8" fmla="*/ 4745968 h 7449436"/>
              <a:gd name="connsiteX9" fmla="*/ 0 w 7703452"/>
              <a:gd name="connsiteY9" fmla="*/ 16501 h 7449436"/>
              <a:gd name="connsiteX0" fmla="*/ 0 w 7703452"/>
              <a:gd name="connsiteY0" fmla="*/ 16501 h 7449436"/>
              <a:gd name="connsiteX1" fmla="*/ 7703452 w 7703452"/>
              <a:gd name="connsiteY1" fmla="*/ 0 h 7449436"/>
              <a:gd name="connsiteX2" fmla="*/ 7703452 w 7703452"/>
              <a:gd name="connsiteY2" fmla="*/ 4746062 h 7449436"/>
              <a:gd name="connsiteX3" fmla="*/ 7504076 w 7703452"/>
              <a:gd name="connsiteY3" fmla="*/ 5443124 h 7449436"/>
              <a:gd name="connsiteX4" fmla="*/ 6952854 w 7703452"/>
              <a:gd name="connsiteY4" fmla="*/ 5949863 h 7449436"/>
              <a:gd name="connsiteX5" fmla="*/ 3885264 w 7703452"/>
              <a:gd name="connsiteY5" fmla="*/ 7449436 h 7449436"/>
              <a:gd name="connsiteX6" fmla="*/ 876362 w 7703452"/>
              <a:gd name="connsiteY6" fmla="*/ 5941613 h 7449436"/>
              <a:gd name="connsiteX7" fmla="*/ 199376 w 7703452"/>
              <a:gd name="connsiteY7" fmla="*/ 5443029 h 7449436"/>
              <a:gd name="connsiteX8" fmla="*/ 0 w 7703452"/>
              <a:gd name="connsiteY8" fmla="*/ 4745968 h 7449436"/>
              <a:gd name="connsiteX9" fmla="*/ 0 w 7703452"/>
              <a:gd name="connsiteY9" fmla="*/ 16501 h 7449436"/>
              <a:gd name="connsiteX0" fmla="*/ 0 w 7703452"/>
              <a:gd name="connsiteY0" fmla="*/ 16501 h 7449436"/>
              <a:gd name="connsiteX1" fmla="*/ 7703452 w 7703452"/>
              <a:gd name="connsiteY1" fmla="*/ 0 h 7449436"/>
              <a:gd name="connsiteX2" fmla="*/ 7703452 w 7703452"/>
              <a:gd name="connsiteY2" fmla="*/ 4746062 h 7449436"/>
              <a:gd name="connsiteX3" fmla="*/ 7504076 w 7703452"/>
              <a:gd name="connsiteY3" fmla="*/ 5443124 h 7449436"/>
              <a:gd name="connsiteX4" fmla="*/ 6952854 w 7703452"/>
              <a:gd name="connsiteY4" fmla="*/ 5949863 h 7449436"/>
              <a:gd name="connsiteX5" fmla="*/ 3885264 w 7703452"/>
              <a:gd name="connsiteY5" fmla="*/ 7449436 h 7449436"/>
              <a:gd name="connsiteX6" fmla="*/ 876362 w 7703452"/>
              <a:gd name="connsiteY6" fmla="*/ 5941613 h 7449436"/>
              <a:gd name="connsiteX7" fmla="*/ 375448 w 7703452"/>
              <a:gd name="connsiteY7" fmla="*/ 5443029 h 7449436"/>
              <a:gd name="connsiteX8" fmla="*/ 0 w 7703452"/>
              <a:gd name="connsiteY8" fmla="*/ 4745968 h 7449436"/>
              <a:gd name="connsiteX9" fmla="*/ 0 w 7703452"/>
              <a:gd name="connsiteY9" fmla="*/ 16501 h 7449436"/>
              <a:gd name="connsiteX0" fmla="*/ 0 w 7703452"/>
              <a:gd name="connsiteY0" fmla="*/ 16501 h 7449436"/>
              <a:gd name="connsiteX1" fmla="*/ 7703452 w 7703452"/>
              <a:gd name="connsiteY1" fmla="*/ 0 h 7449436"/>
              <a:gd name="connsiteX2" fmla="*/ 7703452 w 7703452"/>
              <a:gd name="connsiteY2" fmla="*/ 4746062 h 7449436"/>
              <a:gd name="connsiteX3" fmla="*/ 7504076 w 7703452"/>
              <a:gd name="connsiteY3" fmla="*/ 5443124 h 7449436"/>
              <a:gd name="connsiteX4" fmla="*/ 6952854 w 7703452"/>
              <a:gd name="connsiteY4" fmla="*/ 5949863 h 7449436"/>
              <a:gd name="connsiteX5" fmla="*/ 3885264 w 7703452"/>
              <a:gd name="connsiteY5" fmla="*/ 7449436 h 7449436"/>
              <a:gd name="connsiteX6" fmla="*/ 876362 w 7703452"/>
              <a:gd name="connsiteY6" fmla="*/ 5941613 h 7449436"/>
              <a:gd name="connsiteX7" fmla="*/ 375448 w 7703452"/>
              <a:gd name="connsiteY7" fmla="*/ 5443029 h 7449436"/>
              <a:gd name="connsiteX8" fmla="*/ 167688 w 7703452"/>
              <a:gd name="connsiteY8" fmla="*/ 4754218 h 7449436"/>
              <a:gd name="connsiteX9" fmla="*/ 0 w 7703452"/>
              <a:gd name="connsiteY9" fmla="*/ 16501 h 7449436"/>
              <a:gd name="connsiteX0" fmla="*/ 0 w 7544148"/>
              <a:gd name="connsiteY0" fmla="*/ 16501 h 7449436"/>
              <a:gd name="connsiteX1" fmla="*/ 7544148 w 7544148"/>
              <a:gd name="connsiteY1" fmla="*/ 0 h 7449436"/>
              <a:gd name="connsiteX2" fmla="*/ 7544148 w 7544148"/>
              <a:gd name="connsiteY2" fmla="*/ 4746062 h 7449436"/>
              <a:gd name="connsiteX3" fmla="*/ 7344772 w 7544148"/>
              <a:gd name="connsiteY3" fmla="*/ 5443124 h 7449436"/>
              <a:gd name="connsiteX4" fmla="*/ 6793550 w 7544148"/>
              <a:gd name="connsiteY4" fmla="*/ 5949863 h 7449436"/>
              <a:gd name="connsiteX5" fmla="*/ 3725960 w 7544148"/>
              <a:gd name="connsiteY5" fmla="*/ 7449436 h 7449436"/>
              <a:gd name="connsiteX6" fmla="*/ 717058 w 7544148"/>
              <a:gd name="connsiteY6" fmla="*/ 5941613 h 7449436"/>
              <a:gd name="connsiteX7" fmla="*/ 216144 w 7544148"/>
              <a:gd name="connsiteY7" fmla="*/ 5443029 h 7449436"/>
              <a:gd name="connsiteX8" fmla="*/ 8384 w 7544148"/>
              <a:gd name="connsiteY8" fmla="*/ 4754218 h 7449436"/>
              <a:gd name="connsiteX9" fmla="*/ 0 w 7544148"/>
              <a:gd name="connsiteY9" fmla="*/ 16501 h 7449436"/>
              <a:gd name="connsiteX0" fmla="*/ 0 w 7544148"/>
              <a:gd name="connsiteY0" fmla="*/ 8251 h 7441186"/>
              <a:gd name="connsiteX1" fmla="*/ 7426767 w 7544148"/>
              <a:gd name="connsiteY1" fmla="*/ 0 h 7441186"/>
              <a:gd name="connsiteX2" fmla="*/ 7544148 w 7544148"/>
              <a:gd name="connsiteY2" fmla="*/ 4737812 h 7441186"/>
              <a:gd name="connsiteX3" fmla="*/ 7344772 w 7544148"/>
              <a:gd name="connsiteY3" fmla="*/ 5434874 h 7441186"/>
              <a:gd name="connsiteX4" fmla="*/ 6793550 w 7544148"/>
              <a:gd name="connsiteY4" fmla="*/ 5941613 h 7441186"/>
              <a:gd name="connsiteX5" fmla="*/ 3725960 w 7544148"/>
              <a:gd name="connsiteY5" fmla="*/ 7441186 h 7441186"/>
              <a:gd name="connsiteX6" fmla="*/ 717058 w 7544148"/>
              <a:gd name="connsiteY6" fmla="*/ 5933363 h 7441186"/>
              <a:gd name="connsiteX7" fmla="*/ 216144 w 7544148"/>
              <a:gd name="connsiteY7" fmla="*/ 5434779 h 7441186"/>
              <a:gd name="connsiteX8" fmla="*/ 8384 w 7544148"/>
              <a:gd name="connsiteY8" fmla="*/ 4745968 h 7441186"/>
              <a:gd name="connsiteX9" fmla="*/ 0 w 7544148"/>
              <a:gd name="connsiteY9" fmla="*/ 8251 h 7441186"/>
              <a:gd name="connsiteX0" fmla="*/ 0 w 7429007"/>
              <a:gd name="connsiteY0" fmla="*/ 8251 h 7441186"/>
              <a:gd name="connsiteX1" fmla="*/ 7426767 w 7429007"/>
              <a:gd name="connsiteY1" fmla="*/ 0 h 7441186"/>
              <a:gd name="connsiteX2" fmla="*/ 7426766 w 7429007"/>
              <a:gd name="connsiteY2" fmla="*/ 4737812 h 7441186"/>
              <a:gd name="connsiteX3" fmla="*/ 7344772 w 7429007"/>
              <a:gd name="connsiteY3" fmla="*/ 5434874 h 7441186"/>
              <a:gd name="connsiteX4" fmla="*/ 6793550 w 7429007"/>
              <a:gd name="connsiteY4" fmla="*/ 5941613 h 7441186"/>
              <a:gd name="connsiteX5" fmla="*/ 3725960 w 7429007"/>
              <a:gd name="connsiteY5" fmla="*/ 7441186 h 7441186"/>
              <a:gd name="connsiteX6" fmla="*/ 717058 w 7429007"/>
              <a:gd name="connsiteY6" fmla="*/ 5933363 h 7441186"/>
              <a:gd name="connsiteX7" fmla="*/ 216144 w 7429007"/>
              <a:gd name="connsiteY7" fmla="*/ 5434779 h 7441186"/>
              <a:gd name="connsiteX8" fmla="*/ 8384 w 7429007"/>
              <a:gd name="connsiteY8" fmla="*/ 4745968 h 7441186"/>
              <a:gd name="connsiteX9" fmla="*/ 0 w 7429007"/>
              <a:gd name="connsiteY9" fmla="*/ 8251 h 7441186"/>
              <a:gd name="connsiteX0" fmla="*/ 0 w 7426766"/>
              <a:gd name="connsiteY0" fmla="*/ 8251 h 7441186"/>
              <a:gd name="connsiteX1" fmla="*/ 7426767 w 7426766"/>
              <a:gd name="connsiteY1" fmla="*/ 0 h 7441186"/>
              <a:gd name="connsiteX2" fmla="*/ 7426766 w 7426766"/>
              <a:gd name="connsiteY2" fmla="*/ 4737812 h 7441186"/>
              <a:gd name="connsiteX3" fmla="*/ 7210622 w 7426766"/>
              <a:gd name="connsiteY3" fmla="*/ 5434875 h 7441186"/>
              <a:gd name="connsiteX4" fmla="*/ 6793550 w 7426766"/>
              <a:gd name="connsiteY4" fmla="*/ 5941613 h 7441186"/>
              <a:gd name="connsiteX5" fmla="*/ 3725960 w 7426766"/>
              <a:gd name="connsiteY5" fmla="*/ 7441186 h 7441186"/>
              <a:gd name="connsiteX6" fmla="*/ 717058 w 7426766"/>
              <a:gd name="connsiteY6" fmla="*/ 5933363 h 7441186"/>
              <a:gd name="connsiteX7" fmla="*/ 216144 w 7426766"/>
              <a:gd name="connsiteY7" fmla="*/ 5434779 h 7441186"/>
              <a:gd name="connsiteX8" fmla="*/ 8384 w 7426766"/>
              <a:gd name="connsiteY8" fmla="*/ 4745968 h 7441186"/>
              <a:gd name="connsiteX9" fmla="*/ 0 w 7426766"/>
              <a:gd name="connsiteY9" fmla="*/ 8251 h 7441186"/>
              <a:gd name="connsiteX0" fmla="*/ 0 w 7426767"/>
              <a:gd name="connsiteY0" fmla="*/ 8251 h 7441186"/>
              <a:gd name="connsiteX1" fmla="*/ 7426767 w 7426767"/>
              <a:gd name="connsiteY1" fmla="*/ 0 h 7441186"/>
              <a:gd name="connsiteX2" fmla="*/ 7426766 w 7426767"/>
              <a:gd name="connsiteY2" fmla="*/ 4737812 h 7441186"/>
              <a:gd name="connsiteX3" fmla="*/ 7210622 w 7426767"/>
              <a:gd name="connsiteY3" fmla="*/ 5434875 h 7441186"/>
              <a:gd name="connsiteX4" fmla="*/ 6634246 w 7426767"/>
              <a:gd name="connsiteY4" fmla="*/ 5974617 h 7441186"/>
              <a:gd name="connsiteX5" fmla="*/ 3725960 w 7426767"/>
              <a:gd name="connsiteY5" fmla="*/ 7441186 h 7441186"/>
              <a:gd name="connsiteX6" fmla="*/ 717058 w 7426767"/>
              <a:gd name="connsiteY6" fmla="*/ 5933363 h 7441186"/>
              <a:gd name="connsiteX7" fmla="*/ 216144 w 7426767"/>
              <a:gd name="connsiteY7" fmla="*/ 5434779 h 7441186"/>
              <a:gd name="connsiteX8" fmla="*/ 8384 w 7426767"/>
              <a:gd name="connsiteY8" fmla="*/ 4745968 h 7441186"/>
              <a:gd name="connsiteX9" fmla="*/ 0 w 7426767"/>
              <a:gd name="connsiteY9" fmla="*/ 8251 h 7441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26767" h="7441186">
                <a:moveTo>
                  <a:pt x="0" y="8251"/>
                </a:moveTo>
                <a:lnTo>
                  <a:pt x="7426767" y="0"/>
                </a:lnTo>
                <a:cubicBezTo>
                  <a:pt x="7426767" y="1579271"/>
                  <a:pt x="7426766" y="3158541"/>
                  <a:pt x="7426766" y="4737812"/>
                </a:cubicBezTo>
                <a:cubicBezTo>
                  <a:pt x="7426766" y="4982975"/>
                  <a:pt x="7342709" y="5228741"/>
                  <a:pt x="7210622" y="5434875"/>
                </a:cubicBezTo>
                <a:cubicBezTo>
                  <a:pt x="7078535" y="5641009"/>
                  <a:pt x="6862619" y="5856969"/>
                  <a:pt x="6634246" y="5974617"/>
                </a:cubicBezTo>
                <a:lnTo>
                  <a:pt x="3725960" y="7441186"/>
                </a:lnTo>
                <a:lnTo>
                  <a:pt x="717058" y="5933363"/>
                </a:lnTo>
                <a:cubicBezTo>
                  <a:pt x="488686" y="5815620"/>
                  <a:pt x="348429" y="5648632"/>
                  <a:pt x="216144" y="5434779"/>
                </a:cubicBezTo>
                <a:cubicBezTo>
                  <a:pt x="85659" y="5223868"/>
                  <a:pt x="8384" y="4991130"/>
                  <a:pt x="8384" y="4745968"/>
                </a:cubicBezTo>
                <a:cubicBezTo>
                  <a:pt x="5589" y="3166729"/>
                  <a:pt x="2795" y="1587490"/>
                  <a:pt x="0" y="8251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554478" rtl="0" eaLnBrk="1" fontAlgn="auto" latinLnBrk="0" hangingPunct="1">
              <a:lnSpc>
                <a:spcPct val="9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pPr marL="0" marR="0" lvl="0" indent="0" algn="ctr" defTabSz="554478" rtl="0" eaLnBrk="1" fontAlgn="auto" latinLnBrk="0" hangingPunct="1">
              <a:lnSpc>
                <a:spcPct val="9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860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_green_op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1298603-0265-B51E-5AFA-28B77C5D931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0"/>
            <a:ext cx="12203523" cy="6864000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60B11714-66E0-73E7-21D9-A04EC045284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95" y="136616"/>
            <a:ext cx="2190567" cy="1441723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DDC1EBCA-571F-432C-54DC-A169C3608F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878" y="4957301"/>
            <a:ext cx="5271441" cy="5676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40">
                <a:solidFill>
                  <a:schemeClr val="bg1"/>
                </a:solidFill>
                <a:latin typeface="Outfit" pitchFamily="2" charset="0"/>
              </a:defRPr>
            </a:lvl1pPr>
            <a:lvl2pPr marL="277240" indent="0" algn="ctr">
              <a:buNone/>
              <a:defRPr sz="1213"/>
            </a:lvl2pPr>
            <a:lvl3pPr marL="554478" indent="0" algn="ctr">
              <a:buNone/>
              <a:defRPr sz="1092"/>
            </a:lvl3pPr>
            <a:lvl4pPr marL="831718" indent="0" algn="ctr">
              <a:buNone/>
              <a:defRPr sz="971"/>
            </a:lvl4pPr>
            <a:lvl5pPr marL="1108956" indent="0" algn="ctr">
              <a:buNone/>
              <a:defRPr sz="971"/>
            </a:lvl5pPr>
            <a:lvl6pPr marL="1386196" indent="0" algn="ctr">
              <a:buNone/>
              <a:defRPr sz="971"/>
            </a:lvl6pPr>
            <a:lvl7pPr marL="1663434" indent="0" algn="ctr">
              <a:buNone/>
              <a:defRPr sz="971"/>
            </a:lvl7pPr>
            <a:lvl8pPr marL="1940674" indent="0" algn="ctr">
              <a:buNone/>
              <a:defRPr sz="971"/>
            </a:lvl8pPr>
            <a:lvl9pPr marL="2217913" indent="0" algn="ctr">
              <a:buNone/>
              <a:defRPr sz="971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7EC8DA54-688C-5EFC-0681-FB90111AA6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77" y="2036695"/>
            <a:ext cx="4267060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367" b="1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Cover Slide</a:t>
            </a:r>
            <a:br>
              <a:rPr lang="en-GB"/>
            </a:br>
            <a:r>
              <a:rPr lang="en-GB"/>
              <a:t>title maximum of 4 lines </a:t>
            </a:r>
            <a:endParaRPr lang="en-US"/>
          </a:p>
        </p:txBody>
      </p:sp>
      <p:pic>
        <p:nvPicPr>
          <p:cNvPr id="3" name="Picture 2" descr="A picture containing sky, building, outdoor, structure&#10;&#10;Description automatically generated">
            <a:extLst>
              <a:ext uri="{FF2B5EF4-FFF2-40B4-BE49-F238E27FC236}">
                <a16:creationId xmlns:a16="http://schemas.microsoft.com/office/drawing/2014/main" id="{DFCDE3D0-BC23-0D56-1107-07EABC2762A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0385" y="-7364"/>
            <a:ext cx="3837472" cy="3923432"/>
          </a:xfrm>
          <a:prstGeom prst="rect">
            <a:avLst/>
          </a:prstGeom>
        </p:spPr>
      </p:pic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4F0807F8-6F11-2AD6-E61F-AAF048058D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50385" y="9228"/>
            <a:ext cx="3837472" cy="3906841"/>
          </a:xfrm>
          <a:custGeom>
            <a:avLst/>
            <a:gdLst>
              <a:gd name="connsiteX0" fmla="*/ 0 w 7703452"/>
              <a:gd name="connsiteY0" fmla="*/ 0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0" fmla="*/ 0 w 7703452"/>
              <a:gd name="connsiteY0" fmla="*/ 3778922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9" fmla="*/ 0 w 7703452"/>
              <a:gd name="connsiteY9" fmla="*/ 3778922 h 11310868"/>
              <a:gd name="connsiteX0" fmla="*/ 0 w 7703452"/>
              <a:gd name="connsiteY0" fmla="*/ 16501 h 7548447"/>
              <a:gd name="connsiteX1" fmla="*/ 7703452 w 7703452"/>
              <a:gd name="connsiteY1" fmla="*/ 0 h 7548447"/>
              <a:gd name="connsiteX2" fmla="*/ 7703452 w 7703452"/>
              <a:gd name="connsiteY2" fmla="*/ 4746062 h 7548447"/>
              <a:gd name="connsiteX3" fmla="*/ 7504076 w 7703452"/>
              <a:gd name="connsiteY3" fmla="*/ 5443124 h 7548447"/>
              <a:gd name="connsiteX4" fmla="*/ 6952854 w 7703452"/>
              <a:gd name="connsiteY4" fmla="*/ 5949863 h 7548447"/>
              <a:gd name="connsiteX5" fmla="*/ 3851726 w 7703452"/>
              <a:gd name="connsiteY5" fmla="*/ 7548447 h 7548447"/>
              <a:gd name="connsiteX6" fmla="*/ 750597 w 7703452"/>
              <a:gd name="connsiteY6" fmla="*/ 5949863 h 7548447"/>
              <a:gd name="connsiteX7" fmla="*/ 199376 w 7703452"/>
              <a:gd name="connsiteY7" fmla="*/ 5443029 h 7548447"/>
              <a:gd name="connsiteX8" fmla="*/ 0 w 7703452"/>
              <a:gd name="connsiteY8" fmla="*/ 4745968 h 7548447"/>
              <a:gd name="connsiteX9" fmla="*/ 0 w 7703452"/>
              <a:gd name="connsiteY9" fmla="*/ 16501 h 7548447"/>
              <a:gd name="connsiteX0" fmla="*/ 0 w 7703452"/>
              <a:gd name="connsiteY0" fmla="*/ 16501 h 7449436"/>
              <a:gd name="connsiteX1" fmla="*/ 7703452 w 7703452"/>
              <a:gd name="connsiteY1" fmla="*/ 0 h 7449436"/>
              <a:gd name="connsiteX2" fmla="*/ 7703452 w 7703452"/>
              <a:gd name="connsiteY2" fmla="*/ 4746062 h 7449436"/>
              <a:gd name="connsiteX3" fmla="*/ 7504076 w 7703452"/>
              <a:gd name="connsiteY3" fmla="*/ 5443124 h 7449436"/>
              <a:gd name="connsiteX4" fmla="*/ 6952854 w 7703452"/>
              <a:gd name="connsiteY4" fmla="*/ 5949863 h 7449436"/>
              <a:gd name="connsiteX5" fmla="*/ 3885264 w 7703452"/>
              <a:gd name="connsiteY5" fmla="*/ 7449436 h 7449436"/>
              <a:gd name="connsiteX6" fmla="*/ 750597 w 7703452"/>
              <a:gd name="connsiteY6" fmla="*/ 5949863 h 7449436"/>
              <a:gd name="connsiteX7" fmla="*/ 199376 w 7703452"/>
              <a:gd name="connsiteY7" fmla="*/ 5443029 h 7449436"/>
              <a:gd name="connsiteX8" fmla="*/ 0 w 7703452"/>
              <a:gd name="connsiteY8" fmla="*/ 4745968 h 7449436"/>
              <a:gd name="connsiteX9" fmla="*/ 0 w 7703452"/>
              <a:gd name="connsiteY9" fmla="*/ 16501 h 7449436"/>
              <a:gd name="connsiteX0" fmla="*/ 0 w 7703452"/>
              <a:gd name="connsiteY0" fmla="*/ 16501 h 7449436"/>
              <a:gd name="connsiteX1" fmla="*/ 7703452 w 7703452"/>
              <a:gd name="connsiteY1" fmla="*/ 0 h 7449436"/>
              <a:gd name="connsiteX2" fmla="*/ 7703452 w 7703452"/>
              <a:gd name="connsiteY2" fmla="*/ 4746062 h 7449436"/>
              <a:gd name="connsiteX3" fmla="*/ 7504076 w 7703452"/>
              <a:gd name="connsiteY3" fmla="*/ 5443124 h 7449436"/>
              <a:gd name="connsiteX4" fmla="*/ 6952854 w 7703452"/>
              <a:gd name="connsiteY4" fmla="*/ 5949863 h 7449436"/>
              <a:gd name="connsiteX5" fmla="*/ 3885264 w 7703452"/>
              <a:gd name="connsiteY5" fmla="*/ 7449436 h 7449436"/>
              <a:gd name="connsiteX6" fmla="*/ 876362 w 7703452"/>
              <a:gd name="connsiteY6" fmla="*/ 5941613 h 7449436"/>
              <a:gd name="connsiteX7" fmla="*/ 199376 w 7703452"/>
              <a:gd name="connsiteY7" fmla="*/ 5443029 h 7449436"/>
              <a:gd name="connsiteX8" fmla="*/ 0 w 7703452"/>
              <a:gd name="connsiteY8" fmla="*/ 4745968 h 7449436"/>
              <a:gd name="connsiteX9" fmla="*/ 0 w 7703452"/>
              <a:gd name="connsiteY9" fmla="*/ 16501 h 7449436"/>
              <a:gd name="connsiteX0" fmla="*/ 0 w 7703452"/>
              <a:gd name="connsiteY0" fmla="*/ 16501 h 7449436"/>
              <a:gd name="connsiteX1" fmla="*/ 7703452 w 7703452"/>
              <a:gd name="connsiteY1" fmla="*/ 0 h 7449436"/>
              <a:gd name="connsiteX2" fmla="*/ 7703452 w 7703452"/>
              <a:gd name="connsiteY2" fmla="*/ 4746062 h 7449436"/>
              <a:gd name="connsiteX3" fmla="*/ 7504076 w 7703452"/>
              <a:gd name="connsiteY3" fmla="*/ 5443124 h 7449436"/>
              <a:gd name="connsiteX4" fmla="*/ 6952854 w 7703452"/>
              <a:gd name="connsiteY4" fmla="*/ 5949863 h 7449436"/>
              <a:gd name="connsiteX5" fmla="*/ 3885264 w 7703452"/>
              <a:gd name="connsiteY5" fmla="*/ 7449436 h 7449436"/>
              <a:gd name="connsiteX6" fmla="*/ 876362 w 7703452"/>
              <a:gd name="connsiteY6" fmla="*/ 5941613 h 7449436"/>
              <a:gd name="connsiteX7" fmla="*/ 375448 w 7703452"/>
              <a:gd name="connsiteY7" fmla="*/ 5443029 h 7449436"/>
              <a:gd name="connsiteX8" fmla="*/ 0 w 7703452"/>
              <a:gd name="connsiteY8" fmla="*/ 4745968 h 7449436"/>
              <a:gd name="connsiteX9" fmla="*/ 0 w 7703452"/>
              <a:gd name="connsiteY9" fmla="*/ 16501 h 7449436"/>
              <a:gd name="connsiteX0" fmla="*/ 0 w 7703452"/>
              <a:gd name="connsiteY0" fmla="*/ 16501 h 7449436"/>
              <a:gd name="connsiteX1" fmla="*/ 7703452 w 7703452"/>
              <a:gd name="connsiteY1" fmla="*/ 0 h 7449436"/>
              <a:gd name="connsiteX2" fmla="*/ 7703452 w 7703452"/>
              <a:gd name="connsiteY2" fmla="*/ 4746062 h 7449436"/>
              <a:gd name="connsiteX3" fmla="*/ 7504076 w 7703452"/>
              <a:gd name="connsiteY3" fmla="*/ 5443124 h 7449436"/>
              <a:gd name="connsiteX4" fmla="*/ 6952854 w 7703452"/>
              <a:gd name="connsiteY4" fmla="*/ 5949863 h 7449436"/>
              <a:gd name="connsiteX5" fmla="*/ 3885264 w 7703452"/>
              <a:gd name="connsiteY5" fmla="*/ 7449436 h 7449436"/>
              <a:gd name="connsiteX6" fmla="*/ 876362 w 7703452"/>
              <a:gd name="connsiteY6" fmla="*/ 5941613 h 7449436"/>
              <a:gd name="connsiteX7" fmla="*/ 375448 w 7703452"/>
              <a:gd name="connsiteY7" fmla="*/ 5443029 h 7449436"/>
              <a:gd name="connsiteX8" fmla="*/ 167688 w 7703452"/>
              <a:gd name="connsiteY8" fmla="*/ 4754218 h 7449436"/>
              <a:gd name="connsiteX9" fmla="*/ 0 w 7703452"/>
              <a:gd name="connsiteY9" fmla="*/ 16501 h 7449436"/>
              <a:gd name="connsiteX0" fmla="*/ 0 w 7544148"/>
              <a:gd name="connsiteY0" fmla="*/ 16501 h 7449436"/>
              <a:gd name="connsiteX1" fmla="*/ 7544148 w 7544148"/>
              <a:gd name="connsiteY1" fmla="*/ 0 h 7449436"/>
              <a:gd name="connsiteX2" fmla="*/ 7544148 w 7544148"/>
              <a:gd name="connsiteY2" fmla="*/ 4746062 h 7449436"/>
              <a:gd name="connsiteX3" fmla="*/ 7344772 w 7544148"/>
              <a:gd name="connsiteY3" fmla="*/ 5443124 h 7449436"/>
              <a:gd name="connsiteX4" fmla="*/ 6793550 w 7544148"/>
              <a:gd name="connsiteY4" fmla="*/ 5949863 h 7449436"/>
              <a:gd name="connsiteX5" fmla="*/ 3725960 w 7544148"/>
              <a:gd name="connsiteY5" fmla="*/ 7449436 h 7449436"/>
              <a:gd name="connsiteX6" fmla="*/ 717058 w 7544148"/>
              <a:gd name="connsiteY6" fmla="*/ 5941613 h 7449436"/>
              <a:gd name="connsiteX7" fmla="*/ 216144 w 7544148"/>
              <a:gd name="connsiteY7" fmla="*/ 5443029 h 7449436"/>
              <a:gd name="connsiteX8" fmla="*/ 8384 w 7544148"/>
              <a:gd name="connsiteY8" fmla="*/ 4754218 h 7449436"/>
              <a:gd name="connsiteX9" fmla="*/ 0 w 7544148"/>
              <a:gd name="connsiteY9" fmla="*/ 16501 h 7449436"/>
              <a:gd name="connsiteX0" fmla="*/ 0 w 7544148"/>
              <a:gd name="connsiteY0" fmla="*/ 8251 h 7441186"/>
              <a:gd name="connsiteX1" fmla="*/ 7426767 w 7544148"/>
              <a:gd name="connsiteY1" fmla="*/ 0 h 7441186"/>
              <a:gd name="connsiteX2" fmla="*/ 7544148 w 7544148"/>
              <a:gd name="connsiteY2" fmla="*/ 4737812 h 7441186"/>
              <a:gd name="connsiteX3" fmla="*/ 7344772 w 7544148"/>
              <a:gd name="connsiteY3" fmla="*/ 5434874 h 7441186"/>
              <a:gd name="connsiteX4" fmla="*/ 6793550 w 7544148"/>
              <a:gd name="connsiteY4" fmla="*/ 5941613 h 7441186"/>
              <a:gd name="connsiteX5" fmla="*/ 3725960 w 7544148"/>
              <a:gd name="connsiteY5" fmla="*/ 7441186 h 7441186"/>
              <a:gd name="connsiteX6" fmla="*/ 717058 w 7544148"/>
              <a:gd name="connsiteY6" fmla="*/ 5933363 h 7441186"/>
              <a:gd name="connsiteX7" fmla="*/ 216144 w 7544148"/>
              <a:gd name="connsiteY7" fmla="*/ 5434779 h 7441186"/>
              <a:gd name="connsiteX8" fmla="*/ 8384 w 7544148"/>
              <a:gd name="connsiteY8" fmla="*/ 4745968 h 7441186"/>
              <a:gd name="connsiteX9" fmla="*/ 0 w 7544148"/>
              <a:gd name="connsiteY9" fmla="*/ 8251 h 7441186"/>
              <a:gd name="connsiteX0" fmla="*/ 0 w 7429007"/>
              <a:gd name="connsiteY0" fmla="*/ 8251 h 7441186"/>
              <a:gd name="connsiteX1" fmla="*/ 7426767 w 7429007"/>
              <a:gd name="connsiteY1" fmla="*/ 0 h 7441186"/>
              <a:gd name="connsiteX2" fmla="*/ 7426766 w 7429007"/>
              <a:gd name="connsiteY2" fmla="*/ 4737812 h 7441186"/>
              <a:gd name="connsiteX3" fmla="*/ 7344772 w 7429007"/>
              <a:gd name="connsiteY3" fmla="*/ 5434874 h 7441186"/>
              <a:gd name="connsiteX4" fmla="*/ 6793550 w 7429007"/>
              <a:gd name="connsiteY4" fmla="*/ 5941613 h 7441186"/>
              <a:gd name="connsiteX5" fmla="*/ 3725960 w 7429007"/>
              <a:gd name="connsiteY5" fmla="*/ 7441186 h 7441186"/>
              <a:gd name="connsiteX6" fmla="*/ 717058 w 7429007"/>
              <a:gd name="connsiteY6" fmla="*/ 5933363 h 7441186"/>
              <a:gd name="connsiteX7" fmla="*/ 216144 w 7429007"/>
              <a:gd name="connsiteY7" fmla="*/ 5434779 h 7441186"/>
              <a:gd name="connsiteX8" fmla="*/ 8384 w 7429007"/>
              <a:gd name="connsiteY8" fmla="*/ 4745968 h 7441186"/>
              <a:gd name="connsiteX9" fmla="*/ 0 w 7429007"/>
              <a:gd name="connsiteY9" fmla="*/ 8251 h 7441186"/>
              <a:gd name="connsiteX0" fmla="*/ 0 w 7426766"/>
              <a:gd name="connsiteY0" fmla="*/ 8251 h 7441186"/>
              <a:gd name="connsiteX1" fmla="*/ 7426767 w 7426766"/>
              <a:gd name="connsiteY1" fmla="*/ 0 h 7441186"/>
              <a:gd name="connsiteX2" fmla="*/ 7426766 w 7426766"/>
              <a:gd name="connsiteY2" fmla="*/ 4737812 h 7441186"/>
              <a:gd name="connsiteX3" fmla="*/ 7210622 w 7426766"/>
              <a:gd name="connsiteY3" fmla="*/ 5434875 h 7441186"/>
              <a:gd name="connsiteX4" fmla="*/ 6793550 w 7426766"/>
              <a:gd name="connsiteY4" fmla="*/ 5941613 h 7441186"/>
              <a:gd name="connsiteX5" fmla="*/ 3725960 w 7426766"/>
              <a:gd name="connsiteY5" fmla="*/ 7441186 h 7441186"/>
              <a:gd name="connsiteX6" fmla="*/ 717058 w 7426766"/>
              <a:gd name="connsiteY6" fmla="*/ 5933363 h 7441186"/>
              <a:gd name="connsiteX7" fmla="*/ 216144 w 7426766"/>
              <a:gd name="connsiteY7" fmla="*/ 5434779 h 7441186"/>
              <a:gd name="connsiteX8" fmla="*/ 8384 w 7426766"/>
              <a:gd name="connsiteY8" fmla="*/ 4745968 h 7441186"/>
              <a:gd name="connsiteX9" fmla="*/ 0 w 7426766"/>
              <a:gd name="connsiteY9" fmla="*/ 8251 h 7441186"/>
              <a:gd name="connsiteX0" fmla="*/ 0 w 7426767"/>
              <a:gd name="connsiteY0" fmla="*/ 8251 h 7441186"/>
              <a:gd name="connsiteX1" fmla="*/ 7426767 w 7426767"/>
              <a:gd name="connsiteY1" fmla="*/ 0 h 7441186"/>
              <a:gd name="connsiteX2" fmla="*/ 7426766 w 7426767"/>
              <a:gd name="connsiteY2" fmla="*/ 4737812 h 7441186"/>
              <a:gd name="connsiteX3" fmla="*/ 7210622 w 7426767"/>
              <a:gd name="connsiteY3" fmla="*/ 5434875 h 7441186"/>
              <a:gd name="connsiteX4" fmla="*/ 6634246 w 7426767"/>
              <a:gd name="connsiteY4" fmla="*/ 5974617 h 7441186"/>
              <a:gd name="connsiteX5" fmla="*/ 3725960 w 7426767"/>
              <a:gd name="connsiteY5" fmla="*/ 7441186 h 7441186"/>
              <a:gd name="connsiteX6" fmla="*/ 717058 w 7426767"/>
              <a:gd name="connsiteY6" fmla="*/ 5933363 h 7441186"/>
              <a:gd name="connsiteX7" fmla="*/ 216144 w 7426767"/>
              <a:gd name="connsiteY7" fmla="*/ 5434779 h 7441186"/>
              <a:gd name="connsiteX8" fmla="*/ 8384 w 7426767"/>
              <a:gd name="connsiteY8" fmla="*/ 4745968 h 7441186"/>
              <a:gd name="connsiteX9" fmla="*/ 0 w 7426767"/>
              <a:gd name="connsiteY9" fmla="*/ 8251 h 7441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26767" h="7441186">
                <a:moveTo>
                  <a:pt x="0" y="8251"/>
                </a:moveTo>
                <a:lnTo>
                  <a:pt x="7426767" y="0"/>
                </a:lnTo>
                <a:cubicBezTo>
                  <a:pt x="7426767" y="1579271"/>
                  <a:pt x="7426766" y="3158541"/>
                  <a:pt x="7426766" y="4737812"/>
                </a:cubicBezTo>
                <a:cubicBezTo>
                  <a:pt x="7426766" y="4982975"/>
                  <a:pt x="7342709" y="5228741"/>
                  <a:pt x="7210622" y="5434875"/>
                </a:cubicBezTo>
                <a:cubicBezTo>
                  <a:pt x="7078535" y="5641009"/>
                  <a:pt x="6862619" y="5856969"/>
                  <a:pt x="6634246" y="5974617"/>
                </a:cubicBezTo>
                <a:lnTo>
                  <a:pt x="3725960" y="7441186"/>
                </a:lnTo>
                <a:lnTo>
                  <a:pt x="717058" y="5933363"/>
                </a:lnTo>
                <a:cubicBezTo>
                  <a:pt x="488686" y="5815620"/>
                  <a:pt x="348429" y="5648632"/>
                  <a:pt x="216144" y="5434779"/>
                </a:cubicBezTo>
                <a:cubicBezTo>
                  <a:pt x="85659" y="5223868"/>
                  <a:pt x="8384" y="4991130"/>
                  <a:pt x="8384" y="4745968"/>
                </a:cubicBezTo>
                <a:cubicBezTo>
                  <a:pt x="5589" y="3166729"/>
                  <a:pt x="2795" y="1587490"/>
                  <a:pt x="0" y="8251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554478" rtl="0" eaLnBrk="1" fontAlgn="auto" latinLnBrk="0" hangingPunct="1">
              <a:lnSpc>
                <a:spcPct val="9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pPr marL="0" marR="0" lvl="0" indent="0" algn="ctr" defTabSz="554478" rtl="0" eaLnBrk="1" fontAlgn="auto" latinLnBrk="0" hangingPunct="1">
              <a:lnSpc>
                <a:spcPct val="9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043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_white_opt5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eople walking in front of a building&#10;&#10;Description automatically generated with low confidence">
            <a:extLst>
              <a:ext uri="{FF2B5EF4-FFF2-40B4-BE49-F238E27FC236}">
                <a16:creationId xmlns:a16="http://schemas.microsoft.com/office/drawing/2014/main" id="{D825D899-3701-A821-CF70-373ED20C7D9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2736" y="0"/>
            <a:ext cx="4779264" cy="6858000"/>
          </a:xfrm>
          <a:prstGeom prst="rect">
            <a:avLst/>
          </a:prstGeom>
        </p:spPr>
      </p:pic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E9BA3667-DBE8-38CD-D818-1789F73A958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95" y="136616"/>
            <a:ext cx="2190567" cy="1441723"/>
          </a:xfrm>
          <a:prstGeom prst="rect">
            <a:avLst/>
          </a:prstGeom>
        </p:spPr>
      </p:pic>
      <p:sp>
        <p:nvSpPr>
          <p:cNvPr id="12" name="object 3">
            <a:extLst>
              <a:ext uri="{FF2B5EF4-FFF2-40B4-BE49-F238E27FC236}">
                <a16:creationId xmlns:a16="http://schemas.microsoft.com/office/drawing/2014/main" id="{89B06EA9-5726-1883-D30F-BFF95D19A571}"/>
              </a:ext>
            </a:extLst>
          </p:cNvPr>
          <p:cNvSpPr/>
          <p:nvPr/>
        </p:nvSpPr>
        <p:spPr>
          <a:xfrm>
            <a:off x="7198730" y="1"/>
            <a:ext cx="203997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4E998EA2-4145-3937-3457-AE70AAE0E5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77" y="2036695"/>
            <a:ext cx="4267060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367" b="1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Cover Slide</a:t>
            </a:r>
            <a:br>
              <a:rPr lang="en-GB"/>
            </a:br>
            <a:r>
              <a:rPr lang="en-GB"/>
              <a:t>title maximum of 4 lines </a:t>
            </a:r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83D9B738-0A38-3F95-E441-05394665AD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878" y="4957301"/>
            <a:ext cx="5271441" cy="5676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40">
                <a:solidFill>
                  <a:srgbClr val="003C3B"/>
                </a:solidFill>
                <a:latin typeface="Outfit" pitchFamily="2" charset="0"/>
              </a:defRPr>
            </a:lvl1pPr>
            <a:lvl2pPr marL="277240" indent="0" algn="ctr">
              <a:buNone/>
              <a:defRPr sz="1213"/>
            </a:lvl2pPr>
            <a:lvl3pPr marL="554478" indent="0" algn="ctr">
              <a:buNone/>
              <a:defRPr sz="1092"/>
            </a:lvl3pPr>
            <a:lvl4pPr marL="831718" indent="0" algn="ctr">
              <a:buNone/>
              <a:defRPr sz="971"/>
            </a:lvl4pPr>
            <a:lvl5pPr marL="1108956" indent="0" algn="ctr">
              <a:buNone/>
              <a:defRPr sz="971"/>
            </a:lvl5pPr>
            <a:lvl6pPr marL="1386196" indent="0" algn="ctr">
              <a:buNone/>
              <a:defRPr sz="971"/>
            </a:lvl6pPr>
            <a:lvl7pPr marL="1663434" indent="0" algn="ctr">
              <a:buNone/>
              <a:defRPr sz="971"/>
            </a:lvl7pPr>
            <a:lvl8pPr marL="1940674" indent="0" algn="ctr">
              <a:buNone/>
              <a:defRPr sz="971"/>
            </a:lvl8pPr>
            <a:lvl9pPr marL="2217913" indent="0" algn="ctr">
              <a:buNone/>
              <a:defRPr sz="971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3D93502A-F937-F227-B1D6-80A95B7085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06063" y="0"/>
            <a:ext cx="4785936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276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4D371A-D2D5-4200-2DCE-D7D59B366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538" y="364849"/>
            <a:ext cx="10514927" cy="1325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150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</p:sldLayoutIdLst>
  <p:txStyles>
    <p:titleStyle>
      <a:lvl1pPr algn="l" defTabSz="554478" rtl="0" eaLnBrk="1" latinLnBrk="0" hangingPunct="1">
        <a:lnSpc>
          <a:spcPct val="90000"/>
        </a:lnSpc>
        <a:spcBef>
          <a:spcPct val="0"/>
        </a:spcBef>
        <a:buNone/>
        <a:defRPr sz="2668" b="0" i="0" kern="1200">
          <a:solidFill>
            <a:srgbClr val="003C3B"/>
          </a:solidFill>
          <a:latin typeface="Outfit" pitchFamily="2" charset="0"/>
          <a:ea typeface="+mj-ea"/>
          <a:cs typeface="+mj-cs"/>
        </a:defRPr>
      </a:lvl1pPr>
    </p:titleStyle>
    <p:bodyStyle>
      <a:lvl1pPr marL="138619" indent="-138619" algn="l" defTabSz="554478" rtl="0" eaLnBrk="1" latinLnBrk="0" hangingPunct="1">
        <a:lnSpc>
          <a:spcPct val="90000"/>
        </a:lnSpc>
        <a:spcBef>
          <a:spcPts val="607"/>
        </a:spcBef>
        <a:buFont typeface="Arial" panose="020B0604020202020204" pitchFamily="34" charset="0"/>
        <a:buChar char="•"/>
        <a:defRPr sz="1697" kern="1200">
          <a:solidFill>
            <a:schemeClr val="tx1"/>
          </a:solidFill>
          <a:latin typeface="+mn-lt"/>
          <a:ea typeface="+mn-ea"/>
          <a:cs typeface="+mn-cs"/>
        </a:defRPr>
      </a:lvl1pPr>
      <a:lvl2pPr marL="415859" indent="-138619" algn="l" defTabSz="554478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456" kern="1200">
          <a:solidFill>
            <a:schemeClr val="tx1"/>
          </a:solidFill>
          <a:latin typeface="+mn-lt"/>
          <a:ea typeface="+mn-ea"/>
          <a:cs typeface="+mn-cs"/>
        </a:defRPr>
      </a:lvl2pPr>
      <a:lvl3pPr marL="693097" indent="-138619" algn="l" defTabSz="554478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213" kern="1200">
          <a:solidFill>
            <a:schemeClr val="tx1"/>
          </a:solidFill>
          <a:latin typeface="+mn-lt"/>
          <a:ea typeface="+mn-ea"/>
          <a:cs typeface="+mn-cs"/>
        </a:defRPr>
      </a:lvl3pPr>
      <a:lvl4pPr marL="970337" indent="-138619" algn="l" defTabSz="554478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4pPr>
      <a:lvl5pPr marL="1247577" indent="-138619" algn="l" defTabSz="554478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5pPr>
      <a:lvl6pPr marL="1524815" indent="-138619" algn="l" defTabSz="554478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6pPr>
      <a:lvl7pPr marL="1802055" indent="-138619" algn="l" defTabSz="554478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7pPr>
      <a:lvl8pPr marL="2079293" indent="-138619" algn="l" defTabSz="554478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8pPr>
      <a:lvl9pPr marL="2356533" indent="-138619" algn="l" defTabSz="554478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54478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1pPr>
      <a:lvl2pPr marL="277240" algn="l" defTabSz="554478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2pPr>
      <a:lvl3pPr marL="554478" algn="l" defTabSz="554478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3pPr>
      <a:lvl4pPr marL="831718" algn="l" defTabSz="554478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4pPr>
      <a:lvl5pPr marL="1108956" algn="l" defTabSz="554478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5pPr>
      <a:lvl6pPr marL="1386196" algn="l" defTabSz="554478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6pPr>
      <a:lvl7pPr marL="1663434" algn="l" defTabSz="554478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7pPr>
      <a:lvl8pPr marL="1940674" algn="l" defTabSz="554478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8pPr>
      <a:lvl9pPr marL="2217913" algn="l" defTabSz="554478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www.thetrainline.com/" TargetMode="Externa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www.nationalexpress.com/en" TargetMode="Externa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47064BC-1C3C-D5A7-1064-16FEE4BAB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77" y="2036695"/>
            <a:ext cx="4267060" cy="2286128"/>
          </a:xfrm>
        </p:spPr>
        <p:txBody>
          <a:bodyPr anchor="t">
            <a:normAutofit/>
          </a:bodyPr>
          <a:lstStyle/>
          <a:p>
            <a:r>
              <a:rPr lang="en-US" sz="4000" dirty="0"/>
              <a:t>Getting from Stansted Airport to the University of Exeter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DC87A099-9049-1AB5-7B89-89A0CCE8EE3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2017" r="4837" b="-2"/>
          <a:stretch/>
        </p:blipFill>
        <p:spPr>
          <a:xfrm>
            <a:off x="7299383" y="-1497"/>
            <a:ext cx="5117163" cy="5549308"/>
          </a:xfrm>
          <a:noFill/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291003A-5957-4803-A61E-D5288178745B}"/>
              </a:ext>
            </a:extLst>
          </p:cNvPr>
          <p:cNvSpPr txBox="1">
            <a:spLocks/>
          </p:cNvSpPr>
          <p:nvPr/>
        </p:nvSpPr>
        <p:spPr>
          <a:xfrm>
            <a:off x="518877" y="4579929"/>
            <a:ext cx="3992163" cy="677871"/>
          </a:xfrm>
          <a:prstGeom prst="rect">
            <a:avLst/>
          </a:prstGeom>
        </p:spPr>
        <p:txBody>
          <a:bodyPr/>
          <a:lstStyle>
            <a:lvl1pPr marL="0" indent="0" algn="l" defTabSz="554478" rtl="0" eaLnBrk="1" latinLnBrk="0" hangingPunct="1">
              <a:lnSpc>
                <a:spcPct val="90000"/>
              </a:lnSpc>
              <a:spcBef>
                <a:spcPts val="607"/>
              </a:spcBef>
              <a:buFont typeface="Arial" panose="020B0604020202020204" pitchFamily="34" charset="0"/>
              <a:buNone/>
              <a:defRPr sz="1940" kern="1200">
                <a:solidFill>
                  <a:srgbClr val="003C3B"/>
                </a:solidFill>
                <a:latin typeface="Outfit" pitchFamily="2" charset="0"/>
                <a:ea typeface="+mn-ea"/>
                <a:cs typeface="+mn-cs"/>
              </a:defRPr>
            </a:lvl1pPr>
            <a:lvl2pPr marL="277240" indent="0" algn="ctr" defTabSz="554478" rtl="0" eaLnBrk="1" latinLnBrk="0" hangingPunct="1">
              <a:lnSpc>
                <a:spcPct val="90000"/>
              </a:lnSpc>
              <a:spcBef>
                <a:spcPts val="303"/>
              </a:spcBef>
              <a:buFont typeface="Arial" panose="020B0604020202020204" pitchFamily="34" charset="0"/>
              <a:buNone/>
              <a:defRPr sz="12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54478" indent="0" algn="ctr" defTabSz="554478" rtl="0" eaLnBrk="1" latinLnBrk="0" hangingPunct="1">
              <a:lnSpc>
                <a:spcPct val="90000"/>
              </a:lnSpc>
              <a:spcBef>
                <a:spcPts val="303"/>
              </a:spcBef>
              <a:buFont typeface="Arial" panose="020B0604020202020204" pitchFamily="34" charset="0"/>
              <a:buNone/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31718" indent="0" algn="ctr" defTabSz="554478" rtl="0" eaLnBrk="1" latinLnBrk="0" hangingPunct="1">
              <a:lnSpc>
                <a:spcPct val="90000"/>
              </a:lnSpc>
              <a:spcBef>
                <a:spcPts val="303"/>
              </a:spcBef>
              <a:buFont typeface="Arial" panose="020B0604020202020204" pitchFamily="34" charset="0"/>
              <a:buNone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08956" indent="0" algn="ctr" defTabSz="554478" rtl="0" eaLnBrk="1" latinLnBrk="0" hangingPunct="1">
              <a:lnSpc>
                <a:spcPct val="90000"/>
              </a:lnSpc>
              <a:spcBef>
                <a:spcPts val="303"/>
              </a:spcBef>
              <a:buFont typeface="Arial" panose="020B0604020202020204" pitchFamily="34" charset="0"/>
              <a:buNone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86196" indent="0" algn="ctr" defTabSz="554478" rtl="0" eaLnBrk="1" latinLnBrk="0" hangingPunct="1">
              <a:lnSpc>
                <a:spcPct val="90000"/>
              </a:lnSpc>
              <a:spcBef>
                <a:spcPts val="303"/>
              </a:spcBef>
              <a:buFont typeface="Arial" panose="020B0604020202020204" pitchFamily="34" charset="0"/>
              <a:buNone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63434" indent="0" algn="ctr" defTabSz="554478" rtl="0" eaLnBrk="1" latinLnBrk="0" hangingPunct="1">
              <a:lnSpc>
                <a:spcPct val="90000"/>
              </a:lnSpc>
              <a:spcBef>
                <a:spcPts val="303"/>
              </a:spcBef>
              <a:buFont typeface="Arial" panose="020B0604020202020204" pitchFamily="34" charset="0"/>
              <a:buNone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40674" indent="0" algn="ctr" defTabSz="554478" rtl="0" eaLnBrk="1" latinLnBrk="0" hangingPunct="1">
              <a:lnSpc>
                <a:spcPct val="90000"/>
              </a:lnSpc>
              <a:spcBef>
                <a:spcPts val="303"/>
              </a:spcBef>
              <a:buFont typeface="Arial" panose="020B0604020202020204" pitchFamily="34" charset="0"/>
              <a:buNone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17913" indent="0" algn="ctr" defTabSz="554478" rtl="0" eaLnBrk="1" latinLnBrk="0" hangingPunct="1">
              <a:lnSpc>
                <a:spcPct val="90000"/>
              </a:lnSpc>
              <a:spcBef>
                <a:spcPts val="303"/>
              </a:spcBef>
              <a:buFont typeface="Arial" panose="020B0604020202020204" pitchFamily="34" charset="0"/>
              <a:buNone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500" dirty="0"/>
              <a:t>(Streatham Campus)</a:t>
            </a:r>
          </a:p>
        </p:txBody>
      </p:sp>
    </p:spTree>
    <p:extLst>
      <p:ext uri="{BB962C8B-B14F-4D97-AF65-F5344CB8AC3E}">
        <p14:creationId xmlns:p14="http://schemas.microsoft.com/office/powerpoint/2010/main" val="803089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AB3C39-EBCC-8B3D-EAB8-5C3B44CD1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4171" y="3121049"/>
            <a:ext cx="1206890" cy="615901"/>
          </a:xfrm>
        </p:spPr>
        <p:txBody>
          <a:bodyPr/>
          <a:lstStyle/>
          <a:p>
            <a:pPr marL="0" indent="0" algn="ctr">
              <a:buNone/>
            </a:pPr>
            <a:r>
              <a:rPr lang="en-GB" sz="2500" dirty="0"/>
              <a:t>OR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C4186BA-E6BA-BF33-83D6-990DD61AA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160" y="627294"/>
            <a:ext cx="10854084" cy="615900"/>
          </a:xfrm>
        </p:spPr>
        <p:txBody>
          <a:bodyPr/>
          <a:lstStyle/>
          <a:p>
            <a:r>
              <a:rPr lang="en-GB" dirty="0"/>
              <a:t>There’s two ways to continue your journey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7854C6-7AC6-8CD7-3413-8710897AAA7B}"/>
              </a:ext>
            </a:extLst>
          </p:cNvPr>
          <p:cNvSpPr/>
          <p:nvPr/>
        </p:nvSpPr>
        <p:spPr>
          <a:xfrm>
            <a:off x="1632564" y="2886537"/>
            <a:ext cx="2233584" cy="1084926"/>
          </a:xfrm>
          <a:custGeom>
            <a:avLst/>
            <a:gdLst>
              <a:gd name="connsiteX0" fmla="*/ 0 w 2233584"/>
              <a:gd name="connsiteY0" fmla="*/ 0 h 1084926"/>
              <a:gd name="connsiteX1" fmla="*/ 513724 w 2233584"/>
              <a:gd name="connsiteY1" fmla="*/ 0 h 1084926"/>
              <a:gd name="connsiteX2" fmla="*/ 1116792 w 2233584"/>
              <a:gd name="connsiteY2" fmla="*/ 0 h 1084926"/>
              <a:gd name="connsiteX3" fmla="*/ 1697524 w 2233584"/>
              <a:gd name="connsiteY3" fmla="*/ 0 h 1084926"/>
              <a:gd name="connsiteX4" fmla="*/ 2233584 w 2233584"/>
              <a:gd name="connsiteY4" fmla="*/ 0 h 1084926"/>
              <a:gd name="connsiteX5" fmla="*/ 2233584 w 2233584"/>
              <a:gd name="connsiteY5" fmla="*/ 531614 h 1084926"/>
              <a:gd name="connsiteX6" fmla="*/ 2233584 w 2233584"/>
              <a:gd name="connsiteY6" fmla="*/ 1084926 h 1084926"/>
              <a:gd name="connsiteX7" fmla="*/ 1697524 w 2233584"/>
              <a:gd name="connsiteY7" fmla="*/ 1084926 h 1084926"/>
              <a:gd name="connsiteX8" fmla="*/ 1161464 w 2233584"/>
              <a:gd name="connsiteY8" fmla="*/ 1084926 h 1084926"/>
              <a:gd name="connsiteX9" fmla="*/ 603068 w 2233584"/>
              <a:gd name="connsiteY9" fmla="*/ 1084926 h 1084926"/>
              <a:gd name="connsiteX10" fmla="*/ 0 w 2233584"/>
              <a:gd name="connsiteY10" fmla="*/ 1084926 h 1084926"/>
              <a:gd name="connsiteX11" fmla="*/ 0 w 2233584"/>
              <a:gd name="connsiteY11" fmla="*/ 531614 h 1084926"/>
              <a:gd name="connsiteX12" fmla="*/ 0 w 2233584"/>
              <a:gd name="connsiteY12" fmla="*/ 0 h 1084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33584" h="1084926" fill="none" extrusionOk="0">
                <a:moveTo>
                  <a:pt x="0" y="0"/>
                </a:moveTo>
                <a:cubicBezTo>
                  <a:pt x="232700" y="-12518"/>
                  <a:pt x="263712" y="5706"/>
                  <a:pt x="513724" y="0"/>
                </a:cubicBezTo>
                <a:cubicBezTo>
                  <a:pt x="763736" y="-5706"/>
                  <a:pt x="935262" y="-19504"/>
                  <a:pt x="1116792" y="0"/>
                </a:cubicBezTo>
                <a:cubicBezTo>
                  <a:pt x="1298322" y="19504"/>
                  <a:pt x="1509352" y="27949"/>
                  <a:pt x="1697524" y="0"/>
                </a:cubicBezTo>
                <a:cubicBezTo>
                  <a:pt x="1885696" y="-27949"/>
                  <a:pt x="2030534" y="15889"/>
                  <a:pt x="2233584" y="0"/>
                </a:cubicBezTo>
                <a:cubicBezTo>
                  <a:pt x="2224716" y="225136"/>
                  <a:pt x="2219884" y="351798"/>
                  <a:pt x="2233584" y="531614"/>
                </a:cubicBezTo>
                <a:cubicBezTo>
                  <a:pt x="2247284" y="711430"/>
                  <a:pt x="2239869" y="963738"/>
                  <a:pt x="2233584" y="1084926"/>
                </a:cubicBezTo>
                <a:cubicBezTo>
                  <a:pt x="2106878" y="1098852"/>
                  <a:pt x="1871401" y="1106382"/>
                  <a:pt x="1697524" y="1084926"/>
                </a:cubicBezTo>
                <a:cubicBezTo>
                  <a:pt x="1523647" y="1063470"/>
                  <a:pt x="1404395" y="1074106"/>
                  <a:pt x="1161464" y="1084926"/>
                </a:cubicBezTo>
                <a:cubicBezTo>
                  <a:pt x="918533" y="1095746"/>
                  <a:pt x="717520" y="1074931"/>
                  <a:pt x="603068" y="1084926"/>
                </a:cubicBezTo>
                <a:cubicBezTo>
                  <a:pt x="488616" y="1094921"/>
                  <a:pt x="165181" y="1103602"/>
                  <a:pt x="0" y="1084926"/>
                </a:cubicBezTo>
                <a:cubicBezTo>
                  <a:pt x="237" y="876215"/>
                  <a:pt x="-3920" y="785686"/>
                  <a:pt x="0" y="531614"/>
                </a:cubicBezTo>
                <a:cubicBezTo>
                  <a:pt x="3920" y="277542"/>
                  <a:pt x="-9745" y="134365"/>
                  <a:pt x="0" y="0"/>
                </a:cubicBezTo>
                <a:close/>
              </a:path>
              <a:path w="2233584" h="1084926" stroke="0" extrusionOk="0">
                <a:moveTo>
                  <a:pt x="0" y="0"/>
                </a:moveTo>
                <a:cubicBezTo>
                  <a:pt x="120813" y="-325"/>
                  <a:pt x="466844" y="12558"/>
                  <a:pt x="603068" y="0"/>
                </a:cubicBezTo>
                <a:cubicBezTo>
                  <a:pt x="739292" y="-12558"/>
                  <a:pt x="918164" y="-22048"/>
                  <a:pt x="1139128" y="0"/>
                </a:cubicBezTo>
                <a:cubicBezTo>
                  <a:pt x="1360092" y="22048"/>
                  <a:pt x="1404935" y="-21393"/>
                  <a:pt x="1630516" y="0"/>
                </a:cubicBezTo>
                <a:cubicBezTo>
                  <a:pt x="1856097" y="21393"/>
                  <a:pt x="1991104" y="-29460"/>
                  <a:pt x="2233584" y="0"/>
                </a:cubicBezTo>
                <a:cubicBezTo>
                  <a:pt x="2238365" y="129423"/>
                  <a:pt x="2237152" y="291843"/>
                  <a:pt x="2233584" y="542463"/>
                </a:cubicBezTo>
                <a:cubicBezTo>
                  <a:pt x="2230016" y="793083"/>
                  <a:pt x="2228749" y="863501"/>
                  <a:pt x="2233584" y="1084926"/>
                </a:cubicBezTo>
                <a:cubicBezTo>
                  <a:pt x="2069930" y="1093974"/>
                  <a:pt x="1887056" y="1110260"/>
                  <a:pt x="1675188" y="1084926"/>
                </a:cubicBezTo>
                <a:cubicBezTo>
                  <a:pt x="1463320" y="1059592"/>
                  <a:pt x="1272088" y="1099212"/>
                  <a:pt x="1139128" y="1084926"/>
                </a:cubicBezTo>
                <a:cubicBezTo>
                  <a:pt x="1006168" y="1070640"/>
                  <a:pt x="774306" y="1061495"/>
                  <a:pt x="647739" y="1084926"/>
                </a:cubicBezTo>
                <a:cubicBezTo>
                  <a:pt x="521172" y="1108357"/>
                  <a:pt x="191307" y="1069805"/>
                  <a:pt x="0" y="1084926"/>
                </a:cubicBezTo>
                <a:cubicBezTo>
                  <a:pt x="-5575" y="845901"/>
                  <a:pt x="1129" y="697860"/>
                  <a:pt x="0" y="531614"/>
                </a:cubicBezTo>
                <a:cubicBezTo>
                  <a:pt x="-1129" y="365368"/>
                  <a:pt x="-25201" y="114065"/>
                  <a:pt x="0" y="0"/>
                </a:cubicBezTo>
                <a:close/>
              </a:path>
            </a:pathLst>
          </a:custGeom>
          <a:solidFill>
            <a:srgbClr val="01DCA5"/>
          </a:solidFill>
          <a:ln>
            <a:solidFill>
              <a:srgbClr val="01DCA5"/>
            </a:solidFill>
            <a:extLst>
              <a:ext uri="{C807C97D-BFC1-408E-A445-0C87EB9F89A2}">
                <ask:lineSketchStyleProps xmlns:ask="http://schemas.microsoft.com/office/drawing/2018/sketchyshapes" sd="398957492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solidFill>
                  <a:schemeClr val="bg1"/>
                </a:solidFill>
                <a:latin typeface="Outfit" pitchFamily="2" charset="0"/>
              </a:rPr>
              <a:t>Rail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6915CE-A908-1BE1-DAA8-D1A758B86EC0}"/>
              </a:ext>
            </a:extLst>
          </p:cNvPr>
          <p:cNvSpPr/>
          <p:nvPr/>
        </p:nvSpPr>
        <p:spPr>
          <a:xfrm>
            <a:off x="8229085" y="2886537"/>
            <a:ext cx="2233584" cy="1084926"/>
          </a:xfrm>
          <a:custGeom>
            <a:avLst/>
            <a:gdLst>
              <a:gd name="connsiteX0" fmla="*/ 0 w 2233584"/>
              <a:gd name="connsiteY0" fmla="*/ 0 h 1084926"/>
              <a:gd name="connsiteX1" fmla="*/ 513724 w 2233584"/>
              <a:gd name="connsiteY1" fmla="*/ 0 h 1084926"/>
              <a:gd name="connsiteX2" fmla="*/ 1116792 w 2233584"/>
              <a:gd name="connsiteY2" fmla="*/ 0 h 1084926"/>
              <a:gd name="connsiteX3" fmla="*/ 1697524 w 2233584"/>
              <a:gd name="connsiteY3" fmla="*/ 0 h 1084926"/>
              <a:gd name="connsiteX4" fmla="*/ 2233584 w 2233584"/>
              <a:gd name="connsiteY4" fmla="*/ 0 h 1084926"/>
              <a:gd name="connsiteX5" fmla="*/ 2233584 w 2233584"/>
              <a:gd name="connsiteY5" fmla="*/ 531614 h 1084926"/>
              <a:gd name="connsiteX6" fmla="*/ 2233584 w 2233584"/>
              <a:gd name="connsiteY6" fmla="*/ 1084926 h 1084926"/>
              <a:gd name="connsiteX7" fmla="*/ 1697524 w 2233584"/>
              <a:gd name="connsiteY7" fmla="*/ 1084926 h 1084926"/>
              <a:gd name="connsiteX8" fmla="*/ 1161464 w 2233584"/>
              <a:gd name="connsiteY8" fmla="*/ 1084926 h 1084926"/>
              <a:gd name="connsiteX9" fmla="*/ 603068 w 2233584"/>
              <a:gd name="connsiteY9" fmla="*/ 1084926 h 1084926"/>
              <a:gd name="connsiteX10" fmla="*/ 0 w 2233584"/>
              <a:gd name="connsiteY10" fmla="*/ 1084926 h 1084926"/>
              <a:gd name="connsiteX11" fmla="*/ 0 w 2233584"/>
              <a:gd name="connsiteY11" fmla="*/ 531614 h 1084926"/>
              <a:gd name="connsiteX12" fmla="*/ 0 w 2233584"/>
              <a:gd name="connsiteY12" fmla="*/ 0 h 1084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33584" h="1084926" fill="none" extrusionOk="0">
                <a:moveTo>
                  <a:pt x="0" y="0"/>
                </a:moveTo>
                <a:cubicBezTo>
                  <a:pt x="232700" y="-12518"/>
                  <a:pt x="263712" y="5706"/>
                  <a:pt x="513724" y="0"/>
                </a:cubicBezTo>
                <a:cubicBezTo>
                  <a:pt x="763736" y="-5706"/>
                  <a:pt x="935262" y="-19504"/>
                  <a:pt x="1116792" y="0"/>
                </a:cubicBezTo>
                <a:cubicBezTo>
                  <a:pt x="1298322" y="19504"/>
                  <a:pt x="1509352" y="27949"/>
                  <a:pt x="1697524" y="0"/>
                </a:cubicBezTo>
                <a:cubicBezTo>
                  <a:pt x="1885696" y="-27949"/>
                  <a:pt x="2030534" y="15889"/>
                  <a:pt x="2233584" y="0"/>
                </a:cubicBezTo>
                <a:cubicBezTo>
                  <a:pt x="2224716" y="225136"/>
                  <a:pt x="2219884" y="351798"/>
                  <a:pt x="2233584" y="531614"/>
                </a:cubicBezTo>
                <a:cubicBezTo>
                  <a:pt x="2247284" y="711430"/>
                  <a:pt x="2239869" y="963738"/>
                  <a:pt x="2233584" y="1084926"/>
                </a:cubicBezTo>
                <a:cubicBezTo>
                  <a:pt x="2106878" y="1098852"/>
                  <a:pt x="1871401" y="1106382"/>
                  <a:pt x="1697524" y="1084926"/>
                </a:cubicBezTo>
                <a:cubicBezTo>
                  <a:pt x="1523647" y="1063470"/>
                  <a:pt x="1404395" y="1074106"/>
                  <a:pt x="1161464" y="1084926"/>
                </a:cubicBezTo>
                <a:cubicBezTo>
                  <a:pt x="918533" y="1095746"/>
                  <a:pt x="717520" y="1074931"/>
                  <a:pt x="603068" y="1084926"/>
                </a:cubicBezTo>
                <a:cubicBezTo>
                  <a:pt x="488616" y="1094921"/>
                  <a:pt x="165181" y="1103602"/>
                  <a:pt x="0" y="1084926"/>
                </a:cubicBezTo>
                <a:cubicBezTo>
                  <a:pt x="237" y="876215"/>
                  <a:pt x="-3920" y="785686"/>
                  <a:pt x="0" y="531614"/>
                </a:cubicBezTo>
                <a:cubicBezTo>
                  <a:pt x="3920" y="277542"/>
                  <a:pt x="-9745" y="134365"/>
                  <a:pt x="0" y="0"/>
                </a:cubicBezTo>
                <a:close/>
              </a:path>
              <a:path w="2233584" h="1084926" stroke="0" extrusionOk="0">
                <a:moveTo>
                  <a:pt x="0" y="0"/>
                </a:moveTo>
                <a:cubicBezTo>
                  <a:pt x="120813" y="-325"/>
                  <a:pt x="466844" y="12558"/>
                  <a:pt x="603068" y="0"/>
                </a:cubicBezTo>
                <a:cubicBezTo>
                  <a:pt x="739292" y="-12558"/>
                  <a:pt x="918164" y="-22048"/>
                  <a:pt x="1139128" y="0"/>
                </a:cubicBezTo>
                <a:cubicBezTo>
                  <a:pt x="1360092" y="22048"/>
                  <a:pt x="1404935" y="-21393"/>
                  <a:pt x="1630516" y="0"/>
                </a:cubicBezTo>
                <a:cubicBezTo>
                  <a:pt x="1856097" y="21393"/>
                  <a:pt x="1991104" y="-29460"/>
                  <a:pt x="2233584" y="0"/>
                </a:cubicBezTo>
                <a:cubicBezTo>
                  <a:pt x="2238365" y="129423"/>
                  <a:pt x="2237152" y="291843"/>
                  <a:pt x="2233584" y="542463"/>
                </a:cubicBezTo>
                <a:cubicBezTo>
                  <a:pt x="2230016" y="793083"/>
                  <a:pt x="2228749" y="863501"/>
                  <a:pt x="2233584" y="1084926"/>
                </a:cubicBezTo>
                <a:cubicBezTo>
                  <a:pt x="2069930" y="1093974"/>
                  <a:pt x="1887056" y="1110260"/>
                  <a:pt x="1675188" y="1084926"/>
                </a:cubicBezTo>
                <a:cubicBezTo>
                  <a:pt x="1463320" y="1059592"/>
                  <a:pt x="1272088" y="1099212"/>
                  <a:pt x="1139128" y="1084926"/>
                </a:cubicBezTo>
                <a:cubicBezTo>
                  <a:pt x="1006168" y="1070640"/>
                  <a:pt x="774306" y="1061495"/>
                  <a:pt x="647739" y="1084926"/>
                </a:cubicBezTo>
                <a:cubicBezTo>
                  <a:pt x="521172" y="1108357"/>
                  <a:pt x="191307" y="1069805"/>
                  <a:pt x="0" y="1084926"/>
                </a:cubicBezTo>
                <a:cubicBezTo>
                  <a:pt x="-5575" y="845901"/>
                  <a:pt x="1129" y="697860"/>
                  <a:pt x="0" y="531614"/>
                </a:cubicBezTo>
                <a:cubicBezTo>
                  <a:pt x="-1129" y="365368"/>
                  <a:pt x="-25201" y="114065"/>
                  <a:pt x="0" y="0"/>
                </a:cubicBezTo>
                <a:close/>
              </a:path>
            </a:pathLst>
          </a:custGeom>
          <a:solidFill>
            <a:srgbClr val="01DCA5"/>
          </a:solidFill>
          <a:ln>
            <a:solidFill>
              <a:srgbClr val="01DCA5"/>
            </a:solidFill>
            <a:extLst>
              <a:ext uri="{C807C97D-BFC1-408E-A445-0C87EB9F89A2}">
                <ask:lineSketchStyleProps xmlns:ask="http://schemas.microsoft.com/office/drawing/2018/sketchyshapes" sd="398957492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solidFill>
                  <a:schemeClr val="bg1"/>
                </a:solidFill>
                <a:latin typeface="Outfit" pitchFamily="2" charset="0"/>
              </a:rPr>
              <a:t>Bus</a:t>
            </a:r>
          </a:p>
        </p:txBody>
      </p:sp>
      <p:pic>
        <p:nvPicPr>
          <p:cNvPr id="6" name="Graphic 5" descr="Bus with solid fill">
            <a:extLst>
              <a:ext uri="{FF2B5EF4-FFF2-40B4-BE49-F238E27FC236}">
                <a16:creationId xmlns:a16="http://schemas.microsoft.com/office/drawing/2014/main" id="{4088E225-6A3D-E119-322E-5C93BE15C3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5469" y="2429337"/>
            <a:ext cx="914400" cy="914400"/>
          </a:xfrm>
          <a:prstGeom prst="rect">
            <a:avLst/>
          </a:prstGeom>
        </p:spPr>
      </p:pic>
      <p:pic>
        <p:nvPicPr>
          <p:cNvPr id="9" name="Graphic 8" descr="Train with solid fill">
            <a:extLst>
              <a:ext uri="{FF2B5EF4-FFF2-40B4-BE49-F238E27FC236}">
                <a16:creationId xmlns:a16="http://schemas.microsoft.com/office/drawing/2014/main" id="{D765B2F4-7DFC-F158-1A96-DB2F9726F0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08947" y="242933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652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03CA05A-A3FC-F86E-0F54-98B607868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77" y="2036695"/>
            <a:ext cx="4267060" cy="2286128"/>
          </a:xfrm>
        </p:spPr>
        <p:txBody>
          <a:bodyPr anchor="t">
            <a:normAutofit/>
          </a:bodyPr>
          <a:lstStyle/>
          <a:p>
            <a:r>
              <a:rPr lang="en-GB" sz="5000" dirty="0"/>
              <a:t>Rail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E4648A47-DF2B-7BAE-DD44-2C06E73AC05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69" t="-1" r="7148" b="-1"/>
          <a:stretch/>
        </p:blipFill>
        <p:spPr>
          <a:xfrm>
            <a:off x="7406063" y="10"/>
            <a:ext cx="4785936" cy="6857990"/>
          </a:xfrm>
          <a:noFill/>
        </p:spPr>
      </p:pic>
    </p:spTree>
    <p:extLst>
      <p:ext uri="{BB962C8B-B14F-4D97-AF65-F5344CB8AC3E}">
        <p14:creationId xmlns:p14="http://schemas.microsoft.com/office/powerpoint/2010/main" val="3907383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EA221-1B3E-EF3B-17D8-83E5FF2CB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Travelling By Train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15777-3C40-15AA-EC3B-476A76C78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161" y="1438980"/>
            <a:ext cx="9668799" cy="5274641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GB" dirty="0"/>
              <a:t>When you arrive at Stansted Airport you will need to look out for the following sign: </a:t>
            </a:r>
          </a:p>
          <a:p>
            <a:pPr>
              <a:spcBef>
                <a:spcPts val="1800"/>
              </a:spcBef>
            </a:pPr>
            <a:r>
              <a:rPr lang="en-GB" dirty="0"/>
              <a:t>Stansted Airport train station is less than a 5-minute walk from the departure lounge and trains run from 05.30am to 12.30am (Mon-Fri) every 15 minutes. </a:t>
            </a:r>
          </a:p>
          <a:p>
            <a:pPr>
              <a:spcBef>
                <a:spcPts val="1800"/>
              </a:spcBef>
            </a:pPr>
            <a:r>
              <a:rPr lang="en-GB" dirty="0"/>
              <a:t>Board the </a:t>
            </a:r>
            <a:r>
              <a:rPr lang="en-GB" b="1" dirty="0"/>
              <a:t>Stansted Express train </a:t>
            </a:r>
            <a:r>
              <a:rPr lang="en-GB" dirty="0"/>
              <a:t>to </a:t>
            </a:r>
            <a:r>
              <a:rPr lang="en-GB" b="1" dirty="0"/>
              <a:t>London Liverpool Street</a:t>
            </a:r>
            <a:r>
              <a:rPr lang="en-GB" dirty="0"/>
              <a:t>. This journey will take 48 minutes. </a:t>
            </a:r>
          </a:p>
          <a:p>
            <a:pPr>
              <a:spcBef>
                <a:spcPts val="1800"/>
              </a:spcBef>
            </a:pPr>
            <a:r>
              <a:rPr lang="en-GB" dirty="0"/>
              <a:t>From Liverpool Street you will need to find the Underground sign:  </a:t>
            </a:r>
          </a:p>
          <a:p>
            <a:pPr>
              <a:spcBef>
                <a:spcPts val="1800"/>
              </a:spcBef>
            </a:pPr>
            <a:r>
              <a:rPr lang="en-GB" dirty="0"/>
              <a:t>Board either the </a:t>
            </a:r>
            <a:r>
              <a:rPr lang="en-GB" b="1" dirty="0"/>
              <a:t>Hammersmith &amp; City line </a:t>
            </a:r>
            <a:r>
              <a:rPr lang="en-GB" dirty="0"/>
              <a:t>or the </a:t>
            </a:r>
            <a:r>
              <a:rPr lang="en-GB" b="1" dirty="0"/>
              <a:t>Circle line </a:t>
            </a:r>
            <a:r>
              <a:rPr lang="en-GB" dirty="0"/>
              <a:t>to </a:t>
            </a:r>
            <a:r>
              <a:rPr lang="en-GB" b="1" dirty="0"/>
              <a:t>London Paddington station</a:t>
            </a:r>
            <a:r>
              <a:rPr lang="en-GB" dirty="0"/>
              <a:t>. This journey will take 20 minutes. You can pay by card at the underground gates. </a:t>
            </a:r>
          </a:p>
          <a:p>
            <a:pPr>
              <a:spcBef>
                <a:spcPts val="1800"/>
              </a:spcBef>
            </a:pPr>
            <a:r>
              <a:rPr lang="en-GB" dirty="0"/>
              <a:t>Board a train at London Paddington station to </a:t>
            </a:r>
            <a:r>
              <a:rPr lang="en-GB" b="1" dirty="0"/>
              <a:t>Exeter St. David’s train station</a:t>
            </a:r>
            <a:r>
              <a:rPr lang="en-GB" dirty="0"/>
              <a:t>. Trains run every couple of hours with no changes and roughly take around 2-3 hours.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GB" dirty="0"/>
              <a:t>It is advisable to pre-book your train ticket from Paddington to Exeter due to price and availability. Here is the website for booking your train tickets online: </a:t>
            </a:r>
            <a:r>
              <a:rPr lang="en-GB" dirty="0">
                <a:hlinkClick r:id="rId2"/>
              </a:rPr>
              <a:t>https://www.thetrainline.com</a:t>
            </a:r>
            <a:r>
              <a:rPr lang="en-GB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DE86E1-96FC-1783-55B7-EC2DD5CDCA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1546" y="1243194"/>
            <a:ext cx="1466850" cy="10191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5F4CE1F-9D3E-1BA3-8E70-A61B5D5B6D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8960" y="2984510"/>
            <a:ext cx="1838325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4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1240E-17EC-2D14-DE41-DFF381AE4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Handy Flow Chart!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CC27082-FA93-1C1F-BA54-D46A3D30296F}"/>
              </a:ext>
            </a:extLst>
          </p:cNvPr>
          <p:cNvSpPr/>
          <p:nvPr/>
        </p:nvSpPr>
        <p:spPr>
          <a:xfrm>
            <a:off x="1081635" y="1764631"/>
            <a:ext cx="2834882" cy="1555608"/>
          </a:xfrm>
          <a:custGeom>
            <a:avLst/>
            <a:gdLst>
              <a:gd name="connsiteX0" fmla="*/ 0 w 2834882"/>
              <a:gd name="connsiteY0" fmla="*/ 259273 h 1555608"/>
              <a:gd name="connsiteX1" fmla="*/ 259273 w 2834882"/>
              <a:gd name="connsiteY1" fmla="*/ 0 h 1555608"/>
              <a:gd name="connsiteX2" fmla="*/ 815194 w 2834882"/>
              <a:gd name="connsiteY2" fmla="*/ 0 h 1555608"/>
              <a:gd name="connsiteX3" fmla="*/ 1371114 w 2834882"/>
              <a:gd name="connsiteY3" fmla="*/ 0 h 1555608"/>
              <a:gd name="connsiteX4" fmla="*/ 1903872 w 2834882"/>
              <a:gd name="connsiteY4" fmla="*/ 0 h 1555608"/>
              <a:gd name="connsiteX5" fmla="*/ 2575609 w 2834882"/>
              <a:gd name="connsiteY5" fmla="*/ 0 h 1555608"/>
              <a:gd name="connsiteX6" fmla="*/ 2834882 w 2834882"/>
              <a:gd name="connsiteY6" fmla="*/ 259273 h 1555608"/>
              <a:gd name="connsiteX7" fmla="*/ 2834882 w 2834882"/>
              <a:gd name="connsiteY7" fmla="*/ 767433 h 1555608"/>
              <a:gd name="connsiteX8" fmla="*/ 2834882 w 2834882"/>
              <a:gd name="connsiteY8" fmla="*/ 1296335 h 1555608"/>
              <a:gd name="connsiteX9" fmla="*/ 2575609 w 2834882"/>
              <a:gd name="connsiteY9" fmla="*/ 1555608 h 1555608"/>
              <a:gd name="connsiteX10" fmla="*/ 2066015 w 2834882"/>
              <a:gd name="connsiteY10" fmla="*/ 1555608 h 1555608"/>
              <a:gd name="connsiteX11" fmla="*/ 1510094 w 2834882"/>
              <a:gd name="connsiteY11" fmla="*/ 1555608 h 1555608"/>
              <a:gd name="connsiteX12" fmla="*/ 1000501 w 2834882"/>
              <a:gd name="connsiteY12" fmla="*/ 1555608 h 1555608"/>
              <a:gd name="connsiteX13" fmla="*/ 259273 w 2834882"/>
              <a:gd name="connsiteY13" fmla="*/ 1555608 h 1555608"/>
              <a:gd name="connsiteX14" fmla="*/ 0 w 2834882"/>
              <a:gd name="connsiteY14" fmla="*/ 1296335 h 1555608"/>
              <a:gd name="connsiteX15" fmla="*/ 0 w 2834882"/>
              <a:gd name="connsiteY15" fmla="*/ 757063 h 1555608"/>
              <a:gd name="connsiteX16" fmla="*/ 0 w 2834882"/>
              <a:gd name="connsiteY16" fmla="*/ 259273 h 1555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34882" h="1555608" fill="none" extrusionOk="0">
                <a:moveTo>
                  <a:pt x="0" y="259273"/>
                </a:moveTo>
                <a:cubicBezTo>
                  <a:pt x="19231" y="125842"/>
                  <a:pt x="121364" y="19347"/>
                  <a:pt x="259273" y="0"/>
                </a:cubicBezTo>
                <a:cubicBezTo>
                  <a:pt x="430285" y="15920"/>
                  <a:pt x="624227" y="-27572"/>
                  <a:pt x="815194" y="0"/>
                </a:cubicBezTo>
                <a:cubicBezTo>
                  <a:pt x="1006161" y="27572"/>
                  <a:pt x="1169347" y="15967"/>
                  <a:pt x="1371114" y="0"/>
                </a:cubicBezTo>
                <a:cubicBezTo>
                  <a:pt x="1572881" y="-15967"/>
                  <a:pt x="1680886" y="1265"/>
                  <a:pt x="1903872" y="0"/>
                </a:cubicBezTo>
                <a:cubicBezTo>
                  <a:pt x="2126858" y="-1265"/>
                  <a:pt x="2433151" y="-23753"/>
                  <a:pt x="2575609" y="0"/>
                </a:cubicBezTo>
                <a:cubicBezTo>
                  <a:pt x="2715417" y="-12652"/>
                  <a:pt x="2854901" y="101388"/>
                  <a:pt x="2834882" y="259273"/>
                </a:cubicBezTo>
                <a:cubicBezTo>
                  <a:pt x="2850983" y="507264"/>
                  <a:pt x="2843095" y="633318"/>
                  <a:pt x="2834882" y="767433"/>
                </a:cubicBezTo>
                <a:cubicBezTo>
                  <a:pt x="2826669" y="901548"/>
                  <a:pt x="2845017" y="1127984"/>
                  <a:pt x="2834882" y="1296335"/>
                </a:cubicBezTo>
                <a:cubicBezTo>
                  <a:pt x="2855621" y="1446527"/>
                  <a:pt x="2709430" y="1553481"/>
                  <a:pt x="2575609" y="1555608"/>
                </a:cubicBezTo>
                <a:cubicBezTo>
                  <a:pt x="2416168" y="1569799"/>
                  <a:pt x="2251426" y="1542075"/>
                  <a:pt x="2066015" y="1555608"/>
                </a:cubicBezTo>
                <a:cubicBezTo>
                  <a:pt x="1880604" y="1569141"/>
                  <a:pt x="1756530" y="1572157"/>
                  <a:pt x="1510094" y="1555608"/>
                </a:cubicBezTo>
                <a:cubicBezTo>
                  <a:pt x="1263658" y="1539059"/>
                  <a:pt x="1206913" y="1539527"/>
                  <a:pt x="1000501" y="1555608"/>
                </a:cubicBezTo>
                <a:cubicBezTo>
                  <a:pt x="794089" y="1571689"/>
                  <a:pt x="505129" y="1554099"/>
                  <a:pt x="259273" y="1555608"/>
                </a:cubicBezTo>
                <a:cubicBezTo>
                  <a:pt x="142188" y="1574986"/>
                  <a:pt x="-33278" y="1449632"/>
                  <a:pt x="0" y="1296335"/>
                </a:cubicBezTo>
                <a:cubicBezTo>
                  <a:pt x="13500" y="1091372"/>
                  <a:pt x="-20557" y="879179"/>
                  <a:pt x="0" y="757063"/>
                </a:cubicBezTo>
                <a:cubicBezTo>
                  <a:pt x="20557" y="634947"/>
                  <a:pt x="9883" y="448883"/>
                  <a:pt x="0" y="259273"/>
                </a:cubicBezTo>
                <a:close/>
              </a:path>
              <a:path w="2834882" h="1555608" stroke="0" extrusionOk="0">
                <a:moveTo>
                  <a:pt x="0" y="259273"/>
                </a:moveTo>
                <a:cubicBezTo>
                  <a:pt x="-8048" y="144958"/>
                  <a:pt x="135216" y="7205"/>
                  <a:pt x="259273" y="0"/>
                </a:cubicBezTo>
                <a:cubicBezTo>
                  <a:pt x="362038" y="-7780"/>
                  <a:pt x="587675" y="1384"/>
                  <a:pt x="768867" y="0"/>
                </a:cubicBezTo>
                <a:cubicBezTo>
                  <a:pt x="950059" y="-1384"/>
                  <a:pt x="1159016" y="4233"/>
                  <a:pt x="1394278" y="0"/>
                </a:cubicBezTo>
                <a:cubicBezTo>
                  <a:pt x="1629540" y="-4233"/>
                  <a:pt x="1791467" y="9041"/>
                  <a:pt x="2019688" y="0"/>
                </a:cubicBezTo>
                <a:cubicBezTo>
                  <a:pt x="2247909" y="-9041"/>
                  <a:pt x="2432510" y="-9173"/>
                  <a:pt x="2575609" y="0"/>
                </a:cubicBezTo>
                <a:cubicBezTo>
                  <a:pt x="2703718" y="18405"/>
                  <a:pt x="2846413" y="126645"/>
                  <a:pt x="2834882" y="259273"/>
                </a:cubicBezTo>
                <a:cubicBezTo>
                  <a:pt x="2859045" y="478016"/>
                  <a:pt x="2849782" y="631318"/>
                  <a:pt x="2834882" y="767433"/>
                </a:cubicBezTo>
                <a:cubicBezTo>
                  <a:pt x="2819982" y="903548"/>
                  <a:pt x="2812039" y="1135596"/>
                  <a:pt x="2834882" y="1296335"/>
                </a:cubicBezTo>
                <a:cubicBezTo>
                  <a:pt x="2844598" y="1463708"/>
                  <a:pt x="2690624" y="1540480"/>
                  <a:pt x="2575609" y="1555608"/>
                </a:cubicBezTo>
                <a:cubicBezTo>
                  <a:pt x="2412628" y="1544404"/>
                  <a:pt x="2193635" y="1551184"/>
                  <a:pt x="2066015" y="1555608"/>
                </a:cubicBezTo>
                <a:cubicBezTo>
                  <a:pt x="1938395" y="1560032"/>
                  <a:pt x="1627320" y="1535848"/>
                  <a:pt x="1486931" y="1555608"/>
                </a:cubicBezTo>
                <a:cubicBezTo>
                  <a:pt x="1346542" y="1575368"/>
                  <a:pt x="1078116" y="1537380"/>
                  <a:pt x="907847" y="1555608"/>
                </a:cubicBezTo>
                <a:cubicBezTo>
                  <a:pt x="737578" y="1573836"/>
                  <a:pt x="490639" y="1528884"/>
                  <a:pt x="259273" y="1555608"/>
                </a:cubicBezTo>
                <a:cubicBezTo>
                  <a:pt x="127057" y="1563133"/>
                  <a:pt x="-8231" y="1467846"/>
                  <a:pt x="0" y="1296335"/>
                </a:cubicBezTo>
                <a:cubicBezTo>
                  <a:pt x="6941" y="1066189"/>
                  <a:pt x="15925" y="984747"/>
                  <a:pt x="0" y="767433"/>
                </a:cubicBezTo>
                <a:cubicBezTo>
                  <a:pt x="-15925" y="550119"/>
                  <a:pt x="-4519" y="389578"/>
                  <a:pt x="0" y="259273"/>
                </a:cubicBezTo>
                <a:close/>
              </a:path>
            </a:pathLst>
          </a:custGeom>
          <a:solidFill>
            <a:srgbClr val="01DCA5"/>
          </a:solidFill>
          <a:ln>
            <a:solidFill>
              <a:srgbClr val="01DCA5"/>
            </a:solidFill>
            <a:extLst>
              <a:ext uri="{C807C97D-BFC1-408E-A445-0C87EB9F89A2}">
                <ask:lineSketchStyleProps xmlns:ask="http://schemas.microsoft.com/office/drawing/2018/sketchyshapes" sd="203177608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Outfit" pitchFamily="2" charset="0"/>
              </a:rPr>
              <a:t>Stansted Airport</a:t>
            </a:r>
          </a:p>
          <a:p>
            <a:pPr algn="ctr"/>
            <a:r>
              <a:rPr lang="en-GB" dirty="0">
                <a:solidFill>
                  <a:schemeClr val="tx1"/>
                </a:solidFill>
                <a:latin typeface="Outfit" pitchFamily="2" charset="0"/>
              </a:rPr>
              <a:t>Locate the train station and board the Stansted Express to London Liverpool Street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8DABFEE-8EA1-0AAE-20AD-745C2F052332}"/>
              </a:ext>
            </a:extLst>
          </p:cNvPr>
          <p:cNvSpPr/>
          <p:nvPr/>
        </p:nvSpPr>
        <p:spPr>
          <a:xfrm>
            <a:off x="1081635" y="3954855"/>
            <a:ext cx="2834881" cy="1555608"/>
          </a:xfrm>
          <a:custGeom>
            <a:avLst/>
            <a:gdLst>
              <a:gd name="connsiteX0" fmla="*/ 0 w 2834881"/>
              <a:gd name="connsiteY0" fmla="*/ 259273 h 1555608"/>
              <a:gd name="connsiteX1" fmla="*/ 259273 w 2834881"/>
              <a:gd name="connsiteY1" fmla="*/ 0 h 1555608"/>
              <a:gd name="connsiteX2" fmla="*/ 884683 w 2834881"/>
              <a:gd name="connsiteY2" fmla="*/ 0 h 1555608"/>
              <a:gd name="connsiteX3" fmla="*/ 1486931 w 2834881"/>
              <a:gd name="connsiteY3" fmla="*/ 0 h 1555608"/>
              <a:gd name="connsiteX4" fmla="*/ 2042851 w 2834881"/>
              <a:gd name="connsiteY4" fmla="*/ 0 h 1555608"/>
              <a:gd name="connsiteX5" fmla="*/ 2575608 w 2834881"/>
              <a:gd name="connsiteY5" fmla="*/ 0 h 1555608"/>
              <a:gd name="connsiteX6" fmla="*/ 2834881 w 2834881"/>
              <a:gd name="connsiteY6" fmla="*/ 259273 h 1555608"/>
              <a:gd name="connsiteX7" fmla="*/ 2834881 w 2834881"/>
              <a:gd name="connsiteY7" fmla="*/ 788175 h 1555608"/>
              <a:gd name="connsiteX8" fmla="*/ 2834881 w 2834881"/>
              <a:gd name="connsiteY8" fmla="*/ 1296335 h 1555608"/>
              <a:gd name="connsiteX9" fmla="*/ 2575608 w 2834881"/>
              <a:gd name="connsiteY9" fmla="*/ 1555608 h 1555608"/>
              <a:gd name="connsiteX10" fmla="*/ 2019688 w 2834881"/>
              <a:gd name="connsiteY10" fmla="*/ 1555608 h 1555608"/>
              <a:gd name="connsiteX11" fmla="*/ 1440604 w 2834881"/>
              <a:gd name="connsiteY11" fmla="*/ 1555608 h 1555608"/>
              <a:gd name="connsiteX12" fmla="*/ 931010 w 2834881"/>
              <a:gd name="connsiteY12" fmla="*/ 1555608 h 1555608"/>
              <a:gd name="connsiteX13" fmla="*/ 259273 w 2834881"/>
              <a:gd name="connsiteY13" fmla="*/ 1555608 h 1555608"/>
              <a:gd name="connsiteX14" fmla="*/ 0 w 2834881"/>
              <a:gd name="connsiteY14" fmla="*/ 1296335 h 1555608"/>
              <a:gd name="connsiteX15" fmla="*/ 0 w 2834881"/>
              <a:gd name="connsiteY15" fmla="*/ 798545 h 1555608"/>
              <a:gd name="connsiteX16" fmla="*/ 0 w 2834881"/>
              <a:gd name="connsiteY16" fmla="*/ 259273 h 1555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34881" h="1555608" fill="none" extrusionOk="0">
                <a:moveTo>
                  <a:pt x="0" y="259273"/>
                </a:moveTo>
                <a:cubicBezTo>
                  <a:pt x="-11948" y="92867"/>
                  <a:pt x="150447" y="7065"/>
                  <a:pt x="259273" y="0"/>
                </a:cubicBezTo>
                <a:cubicBezTo>
                  <a:pt x="468987" y="-23384"/>
                  <a:pt x="643198" y="-19276"/>
                  <a:pt x="884683" y="0"/>
                </a:cubicBezTo>
                <a:cubicBezTo>
                  <a:pt x="1126168" y="19276"/>
                  <a:pt x="1345588" y="28396"/>
                  <a:pt x="1486931" y="0"/>
                </a:cubicBezTo>
                <a:cubicBezTo>
                  <a:pt x="1628274" y="-28396"/>
                  <a:pt x="1910683" y="-17027"/>
                  <a:pt x="2042851" y="0"/>
                </a:cubicBezTo>
                <a:cubicBezTo>
                  <a:pt x="2175019" y="17027"/>
                  <a:pt x="2318212" y="-17412"/>
                  <a:pt x="2575608" y="0"/>
                </a:cubicBezTo>
                <a:cubicBezTo>
                  <a:pt x="2734276" y="-1910"/>
                  <a:pt x="2828318" y="115379"/>
                  <a:pt x="2834881" y="259273"/>
                </a:cubicBezTo>
                <a:cubicBezTo>
                  <a:pt x="2831098" y="375233"/>
                  <a:pt x="2832968" y="626153"/>
                  <a:pt x="2834881" y="788175"/>
                </a:cubicBezTo>
                <a:cubicBezTo>
                  <a:pt x="2836794" y="950197"/>
                  <a:pt x="2839195" y="1125797"/>
                  <a:pt x="2834881" y="1296335"/>
                </a:cubicBezTo>
                <a:cubicBezTo>
                  <a:pt x="2828517" y="1437429"/>
                  <a:pt x="2709497" y="1558640"/>
                  <a:pt x="2575608" y="1555608"/>
                </a:cubicBezTo>
                <a:cubicBezTo>
                  <a:pt x="2385625" y="1566025"/>
                  <a:pt x="2211216" y="1528525"/>
                  <a:pt x="2019688" y="1555608"/>
                </a:cubicBezTo>
                <a:cubicBezTo>
                  <a:pt x="1828160" y="1582691"/>
                  <a:pt x="1714510" y="1554240"/>
                  <a:pt x="1440604" y="1555608"/>
                </a:cubicBezTo>
                <a:cubicBezTo>
                  <a:pt x="1166698" y="1556976"/>
                  <a:pt x="1071286" y="1565119"/>
                  <a:pt x="931010" y="1555608"/>
                </a:cubicBezTo>
                <a:cubicBezTo>
                  <a:pt x="790734" y="1546097"/>
                  <a:pt x="499446" y="1587110"/>
                  <a:pt x="259273" y="1555608"/>
                </a:cubicBezTo>
                <a:cubicBezTo>
                  <a:pt x="127711" y="1561928"/>
                  <a:pt x="892" y="1459944"/>
                  <a:pt x="0" y="1296335"/>
                </a:cubicBezTo>
                <a:cubicBezTo>
                  <a:pt x="-18054" y="1073247"/>
                  <a:pt x="-22803" y="963044"/>
                  <a:pt x="0" y="798545"/>
                </a:cubicBezTo>
                <a:cubicBezTo>
                  <a:pt x="22803" y="634046"/>
                  <a:pt x="-4681" y="500772"/>
                  <a:pt x="0" y="259273"/>
                </a:cubicBezTo>
                <a:close/>
              </a:path>
              <a:path w="2834881" h="1555608" stroke="0" extrusionOk="0">
                <a:moveTo>
                  <a:pt x="0" y="259273"/>
                </a:moveTo>
                <a:cubicBezTo>
                  <a:pt x="-2132" y="95394"/>
                  <a:pt x="118693" y="-4364"/>
                  <a:pt x="259273" y="0"/>
                </a:cubicBezTo>
                <a:cubicBezTo>
                  <a:pt x="421268" y="6819"/>
                  <a:pt x="597001" y="17346"/>
                  <a:pt x="838357" y="0"/>
                </a:cubicBezTo>
                <a:cubicBezTo>
                  <a:pt x="1079713" y="-17346"/>
                  <a:pt x="1128843" y="-804"/>
                  <a:pt x="1394277" y="0"/>
                </a:cubicBezTo>
                <a:cubicBezTo>
                  <a:pt x="1659711" y="804"/>
                  <a:pt x="1705898" y="12310"/>
                  <a:pt x="1903871" y="0"/>
                </a:cubicBezTo>
                <a:cubicBezTo>
                  <a:pt x="2101844" y="-12310"/>
                  <a:pt x="2379130" y="31532"/>
                  <a:pt x="2575608" y="0"/>
                </a:cubicBezTo>
                <a:cubicBezTo>
                  <a:pt x="2740840" y="22622"/>
                  <a:pt x="2825452" y="127050"/>
                  <a:pt x="2834881" y="259273"/>
                </a:cubicBezTo>
                <a:cubicBezTo>
                  <a:pt x="2842728" y="372554"/>
                  <a:pt x="2840197" y="519509"/>
                  <a:pt x="2834881" y="757063"/>
                </a:cubicBezTo>
                <a:cubicBezTo>
                  <a:pt x="2829566" y="994617"/>
                  <a:pt x="2845278" y="1047173"/>
                  <a:pt x="2834881" y="1296335"/>
                </a:cubicBezTo>
                <a:cubicBezTo>
                  <a:pt x="2850436" y="1427870"/>
                  <a:pt x="2717710" y="1564900"/>
                  <a:pt x="2575608" y="1555608"/>
                </a:cubicBezTo>
                <a:cubicBezTo>
                  <a:pt x="2441108" y="1552058"/>
                  <a:pt x="2227888" y="1566083"/>
                  <a:pt x="1950198" y="1555608"/>
                </a:cubicBezTo>
                <a:cubicBezTo>
                  <a:pt x="1672508" y="1545134"/>
                  <a:pt x="1510877" y="1546640"/>
                  <a:pt x="1347950" y="1555608"/>
                </a:cubicBezTo>
                <a:cubicBezTo>
                  <a:pt x="1185023" y="1564576"/>
                  <a:pt x="1004257" y="1576000"/>
                  <a:pt x="792030" y="1555608"/>
                </a:cubicBezTo>
                <a:cubicBezTo>
                  <a:pt x="579803" y="1535216"/>
                  <a:pt x="519049" y="1575929"/>
                  <a:pt x="259273" y="1555608"/>
                </a:cubicBezTo>
                <a:cubicBezTo>
                  <a:pt x="120166" y="1555327"/>
                  <a:pt x="-807" y="1434862"/>
                  <a:pt x="0" y="1296335"/>
                </a:cubicBezTo>
                <a:cubicBezTo>
                  <a:pt x="19265" y="1143766"/>
                  <a:pt x="-13288" y="908037"/>
                  <a:pt x="0" y="798545"/>
                </a:cubicBezTo>
                <a:cubicBezTo>
                  <a:pt x="13288" y="689053"/>
                  <a:pt x="22089" y="446243"/>
                  <a:pt x="0" y="259273"/>
                </a:cubicBezTo>
                <a:close/>
              </a:path>
            </a:pathLst>
          </a:custGeom>
          <a:solidFill>
            <a:srgbClr val="01DCA5"/>
          </a:solidFill>
          <a:ln>
            <a:solidFill>
              <a:srgbClr val="01DCA5"/>
            </a:solidFill>
            <a:extLst>
              <a:ext uri="{C807C97D-BFC1-408E-A445-0C87EB9F89A2}">
                <ask:lineSketchStyleProps xmlns:ask="http://schemas.microsoft.com/office/drawing/2018/sketchyshapes" sd="408233528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Outfit" pitchFamily="2" charset="0"/>
              </a:rPr>
              <a:t>Board the </a:t>
            </a:r>
            <a:r>
              <a:rPr lang="en-GB" sz="2000" b="1" dirty="0">
                <a:solidFill>
                  <a:schemeClr val="bg1"/>
                </a:solidFill>
                <a:latin typeface="Outfit" pitchFamily="2" charset="0"/>
              </a:rPr>
              <a:t>Underground </a:t>
            </a:r>
            <a:r>
              <a:rPr lang="en-GB" sz="2000" dirty="0">
                <a:solidFill>
                  <a:schemeClr val="tx1"/>
                </a:solidFill>
                <a:latin typeface="Outfit" pitchFamily="2" charset="0"/>
              </a:rPr>
              <a:t>Hammersmith &amp; City line or Circle line to London Paddington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F90E1F8-B790-1118-5C6D-B2D4F48CA7B2}"/>
              </a:ext>
            </a:extLst>
          </p:cNvPr>
          <p:cNvSpPr/>
          <p:nvPr/>
        </p:nvSpPr>
        <p:spPr>
          <a:xfrm>
            <a:off x="4813814" y="1764632"/>
            <a:ext cx="2834881" cy="1555607"/>
          </a:xfrm>
          <a:custGeom>
            <a:avLst/>
            <a:gdLst>
              <a:gd name="connsiteX0" fmla="*/ 0 w 2834881"/>
              <a:gd name="connsiteY0" fmla="*/ 259273 h 1555607"/>
              <a:gd name="connsiteX1" fmla="*/ 259273 w 2834881"/>
              <a:gd name="connsiteY1" fmla="*/ 0 h 1555607"/>
              <a:gd name="connsiteX2" fmla="*/ 838357 w 2834881"/>
              <a:gd name="connsiteY2" fmla="*/ 0 h 1555607"/>
              <a:gd name="connsiteX3" fmla="*/ 1417441 w 2834881"/>
              <a:gd name="connsiteY3" fmla="*/ 0 h 1555607"/>
              <a:gd name="connsiteX4" fmla="*/ 2042851 w 2834881"/>
              <a:gd name="connsiteY4" fmla="*/ 0 h 1555607"/>
              <a:gd name="connsiteX5" fmla="*/ 2575608 w 2834881"/>
              <a:gd name="connsiteY5" fmla="*/ 0 h 1555607"/>
              <a:gd name="connsiteX6" fmla="*/ 2834881 w 2834881"/>
              <a:gd name="connsiteY6" fmla="*/ 259273 h 1555607"/>
              <a:gd name="connsiteX7" fmla="*/ 2834881 w 2834881"/>
              <a:gd name="connsiteY7" fmla="*/ 767433 h 1555607"/>
              <a:gd name="connsiteX8" fmla="*/ 2834881 w 2834881"/>
              <a:gd name="connsiteY8" fmla="*/ 1296334 h 1555607"/>
              <a:gd name="connsiteX9" fmla="*/ 2575608 w 2834881"/>
              <a:gd name="connsiteY9" fmla="*/ 1555607 h 1555607"/>
              <a:gd name="connsiteX10" fmla="*/ 2019688 w 2834881"/>
              <a:gd name="connsiteY10" fmla="*/ 1555607 h 1555607"/>
              <a:gd name="connsiteX11" fmla="*/ 1440604 w 2834881"/>
              <a:gd name="connsiteY11" fmla="*/ 1555607 h 1555607"/>
              <a:gd name="connsiteX12" fmla="*/ 815193 w 2834881"/>
              <a:gd name="connsiteY12" fmla="*/ 1555607 h 1555607"/>
              <a:gd name="connsiteX13" fmla="*/ 259273 w 2834881"/>
              <a:gd name="connsiteY13" fmla="*/ 1555607 h 1555607"/>
              <a:gd name="connsiteX14" fmla="*/ 0 w 2834881"/>
              <a:gd name="connsiteY14" fmla="*/ 1296334 h 1555607"/>
              <a:gd name="connsiteX15" fmla="*/ 0 w 2834881"/>
              <a:gd name="connsiteY15" fmla="*/ 757062 h 1555607"/>
              <a:gd name="connsiteX16" fmla="*/ 0 w 2834881"/>
              <a:gd name="connsiteY16" fmla="*/ 259273 h 1555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34881" h="1555607" fill="none" extrusionOk="0">
                <a:moveTo>
                  <a:pt x="0" y="259273"/>
                </a:moveTo>
                <a:cubicBezTo>
                  <a:pt x="-19128" y="98238"/>
                  <a:pt x="113927" y="6432"/>
                  <a:pt x="259273" y="0"/>
                </a:cubicBezTo>
                <a:cubicBezTo>
                  <a:pt x="468727" y="4275"/>
                  <a:pt x="677806" y="-16485"/>
                  <a:pt x="838357" y="0"/>
                </a:cubicBezTo>
                <a:cubicBezTo>
                  <a:pt x="998908" y="16485"/>
                  <a:pt x="1217732" y="-19412"/>
                  <a:pt x="1417441" y="0"/>
                </a:cubicBezTo>
                <a:cubicBezTo>
                  <a:pt x="1617150" y="19412"/>
                  <a:pt x="1845226" y="11282"/>
                  <a:pt x="2042851" y="0"/>
                </a:cubicBezTo>
                <a:cubicBezTo>
                  <a:pt x="2240476" y="-11282"/>
                  <a:pt x="2368779" y="-9111"/>
                  <a:pt x="2575608" y="0"/>
                </a:cubicBezTo>
                <a:cubicBezTo>
                  <a:pt x="2714792" y="-3743"/>
                  <a:pt x="2829636" y="115201"/>
                  <a:pt x="2834881" y="259273"/>
                </a:cubicBezTo>
                <a:cubicBezTo>
                  <a:pt x="2815562" y="374282"/>
                  <a:pt x="2838842" y="543534"/>
                  <a:pt x="2834881" y="767433"/>
                </a:cubicBezTo>
                <a:cubicBezTo>
                  <a:pt x="2830920" y="991332"/>
                  <a:pt x="2841537" y="1079649"/>
                  <a:pt x="2834881" y="1296334"/>
                </a:cubicBezTo>
                <a:cubicBezTo>
                  <a:pt x="2828733" y="1472222"/>
                  <a:pt x="2734184" y="1554020"/>
                  <a:pt x="2575608" y="1555607"/>
                </a:cubicBezTo>
                <a:cubicBezTo>
                  <a:pt x="2395092" y="1547146"/>
                  <a:pt x="2280777" y="1565955"/>
                  <a:pt x="2019688" y="1555607"/>
                </a:cubicBezTo>
                <a:cubicBezTo>
                  <a:pt x="1758599" y="1545259"/>
                  <a:pt x="1664981" y="1553362"/>
                  <a:pt x="1440604" y="1555607"/>
                </a:cubicBezTo>
                <a:cubicBezTo>
                  <a:pt x="1216227" y="1557852"/>
                  <a:pt x="948982" y="1562198"/>
                  <a:pt x="815193" y="1555607"/>
                </a:cubicBezTo>
                <a:cubicBezTo>
                  <a:pt x="681404" y="1549016"/>
                  <a:pt x="436378" y="1546798"/>
                  <a:pt x="259273" y="1555607"/>
                </a:cubicBezTo>
                <a:cubicBezTo>
                  <a:pt x="134848" y="1580929"/>
                  <a:pt x="-29986" y="1443477"/>
                  <a:pt x="0" y="1296334"/>
                </a:cubicBezTo>
                <a:cubicBezTo>
                  <a:pt x="3273" y="1061994"/>
                  <a:pt x="-20606" y="1017705"/>
                  <a:pt x="0" y="757062"/>
                </a:cubicBezTo>
                <a:cubicBezTo>
                  <a:pt x="20606" y="496419"/>
                  <a:pt x="-5242" y="461612"/>
                  <a:pt x="0" y="259273"/>
                </a:cubicBezTo>
                <a:close/>
              </a:path>
              <a:path w="2834881" h="1555607" stroke="0" extrusionOk="0">
                <a:moveTo>
                  <a:pt x="0" y="259273"/>
                </a:moveTo>
                <a:cubicBezTo>
                  <a:pt x="5478" y="113324"/>
                  <a:pt x="146422" y="875"/>
                  <a:pt x="259273" y="0"/>
                </a:cubicBezTo>
                <a:cubicBezTo>
                  <a:pt x="426910" y="10557"/>
                  <a:pt x="661287" y="19563"/>
                  <a:pt x="861520" y="0"/>
                </a:cubicBezTo>
                <a:cubicBezTo>
                  <a:pt x="1061753" y="-19563"/>
                  <a:pt x="1258504" y="-647"/>
                  <a:pt x="1394277" y="0"/>
                </a:cubicBezTo>
                <a:cubicBezTo>
                  <a:pt x="1530050" y="647"/>
                  <a:pt x="1826876" y="5329"/>
                  <a:pt x="1950198" y="0"/>
                </a:cubicBezTo>
                <a:cubicBezTo>
                  <a:pt x="2073520" y="-5329"/>
                  <a:pt x="2442143" y="26016"/>
                  <a:pt x="2575608" y="0"/>
                </a:cubicBezTo>
                <a:cubicBezTo>
                  <a:pt x="2703822" y="-11253"/>
                  <a:pt x="2838715" y="115824"/>
                  <a:pt x="2834881" y="259273"/>
                </a:cubicBezTo>
                <a:cubicBezTo>
                  <a:pt x="2856949" y="422689"/>
                  <a:pt x="2849610" y="570831"/>
                  <a:pt x="2834881" y="757062"/>
                </a:cubicBezTo>
                <a:cubicBezTo>
                  <a:pt x="2820152" y="943293"/>
                  <a:pt x="2860784" y="1041289"/>
                  <a:pt x="2834881" y="1296334"/>
                </a:cubicBezTo>
                <a:cubicBezTo>
                  <a:pt x="2840162" y="1467081"/>
                  <a:pt x="2737158" y="1542578"/>
                  <a:pt x="2575608" y="1555607"/>
                </a:cubicBezTo>
                <a:cubicBezTo>
                  <a:pt x="2346905" y="1551193"/>
                  <a:pt x="2155722" y="1572662"/>
                  <a:pt x="1996524" y="1555607"/>
                </a:cubicBezTo>
                <a:cubicBezTo>
                  <a:pt x="1837326" y="1538552"/>
                  <a:pt x="1564371" y="1578381"/>
                  <a:pt x="1440604" y="1555607"/>
                </a:cubicBezTo>
                <a:cubicBezTo>
                  <a:pt x="1316837" y="1532833"/>
                  <a:pt x="1087694" y="1537073"/>
                  <a:pt x="884683" y="1555607"/>
                </a:cubicBezTo>
                <a:cubicBezTo>
                  <a:pt x="681672" y="1574141"/>
                  <a:pt x="523621" y="1532664"/>
                  <a:pt x="259273" y="1555607"/>
                </a:cubicBezTo>
                <a:cubicBezTo>
                  <a:pt x="103725" y="1552576"/>
                  <a:pt x="629" y="1428505"/>
                  <a:pt x="0" y="1296334"/>
                </a:cubicBezTo>
                <a:cubicBezTo>
                  <a:pt x="23479" y="1147993"/>
                  <a:pt x="14864" y="982998"/>
                  <a:pt x="0" y="757062"/>
                </a:cubicBezTo>
                <a:cubicBezTo>
                  <a:pt x="-14864" y="531126"/>
                  <a:pt x="92" y="404697"/>
                  <a:pt x="0" y="259273"/>
                </a:cubicBezTo>
                <a:close/>
              </a:path>
            </a:pathLst>
          </a:custGeom>
          <a:solidFill>
            <a:srgbClr val="01DCA5"/>
          </a:solidFill>
          <a:ln>
            <a:solidFill>
              <a:srgbClr val="01DCA5"/>
            </a:solidFill>
            <a:extLst>
              <a:ext uri="{C807C97D-BFC1-408E-A445-0C87EB9F89A2}">
                <ask:lineSketchStyleProps xmlns:ask="http://schemas.microsoft.com/office/drawing/2018/sketchyshapes" sd="27667375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Outfit" pitchFamily="2" charset="0"/>
              </a:rPr>
              <a:t>From outside Exeter St David’s  get a taxi to</a:t>
            </a:r>
          </a:p>
          <a:p>
            <a:pPr algn="ctr"/>
            <a:r>
              <a:rPr lang="en-GB" dirty="0">
                <a:solidFill>
                  <a:schemeClr val="tx1"/>
                </a:solidFill>
                <a:latin typeface="Outfit" pitchFamily="2" charset="0"/>
              </a:rPr>
              <a:t> </a:t>
            </a:r>
            <a:r>
              <a:rPr lang="en-GB" sz="2000" b="1" dirty="0">
                <a:solidFill>
                  <a:schemeClr val="bg1"/>
                </a:solidFill>
                <a:latin typeface="Outfit" pitchFamily="2" charset="0"/>
              </a:rPr>
              <a:t>Streatham Campus</a:t>
            </a:r>
            <a:endParaRPr lang="en-GB" sz="2000" dirty="0">
              <a:solidFill>
                <a:schemeClr val="tx1"/>
              </a:solidFill>
              <a:latin typeface="Outfit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51F7A65-2532-D757-810B-584F8938B392}"/>
              </a:ext>
            </a:extLst>
          </p:cNvPr>
          <p:cNvSpPr/>
          <p:nvPr/>
        </p:nvSpPr>
        <p:spPr>
          <a:xfrm>
            <a:off x="9148976" y="3047710"/>
            <a:ext cx="1839867" cy="1179673"/>
          </a:xfrm>
          <a:custGeom>
            <a:avLst/>
            <a:gdLst>
              <a:gd name="connsiteX0" fmla="*/ 0 w 1839867"/>
              <a:gd name="connsiteY0" fmla="*/ 196616 h 1179673"/>
              <a:gd name="connsiteX1" fmla="*/ 196616 w 1839867"/>
              <a:gd name="connsiteY1" fmla="*/ 0 h 1179673"/>
              <a:gd name="connsiteX2" fmla="*/ 678828 w 1839867"/>
              <a:gd name="connsiteY2" fmla="*/ 0 h 1179673"/>
              <a:gd name="connsiteX3" fmla="*/ 1117640 w 1839867"/>
              <a:gd name="connsiteY3" fmla="*/ 0 h 1179673"/>
              <a:gd name="connsiteX4" fmla="*/ 1643251 w 1839867"/>
              <a:gd name="connsiteY4" fmla="*/ 0 h 1179673"/>
              <a:gd name="connsiteX5" fmla="*/ 1839867 w 1839867"/>
              <a:gd name="connsiteY5" fmla="*/ 196616 h 1179673"/>
              <a:gd name="connsiteX6" fmla="*/ 1839867 w 1839867"/>
              <a:gd name="connsiteY6" fmla="*/ 589837 h 1179673"/>
              <a:gd name="connsiteX7" fmla="*/ 1839867 w 1839867"/>
              <a:gd name="connsiteY7" fmla="*/ 983057 h 1179673"/>
              <a:gd name="connsiteX8" fmla="*/ 1643251 w 1839867"/>
              <a:gd name="connsiteY8" fmla="*/ 1179673 h 1179673"/>
              <a:gd name="connsiteX9" fmla="*/ 1204438 w 1839867"/>
              <a:gd name="connsiteY9" fmla="*/ 1179673 h 1179673"/>
              <a:gd name="connsiteX10" fmla="*/ 765626 w 1839867"/>
              <a:gd name="connsiteY10" fmla="*/ 1179673 h 1179673"/>
              <a:gd name="connsiteX11" fmla="*/ 196616 w 1839867"/>
              <a:gd name="connsiteY11" fmla="*/ 1179673 h 1179673"/>
              <a:gd name="connsiteX12" fmla="*/ 0 w 1839867"/>
              <a:gd name="connsiteY12" fmla="*/ 983057 h 1179673"/>
              <a:gd name="connsiteX13" fmla="*/ 0 w 1839867"/>
              <a:gd name="connsiteY13" fmla="*/ 589837 h 1179673"/>
              <a:gd name="connsiteX14" fmla="*/ 0 w 1839867"/>
              <a:gd name="connsiteY14" fmla="*/ 196616 h 1179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39867" h="1179673" fill="none" extrusionOk="0">
                <a:moveTo>
                  <a:pt x="0" y="196616"/>
                </a:moveTo>
                <a:cubicBezTo>
                  <a:pt x="-7163" y="104466"/>
                  <a:pt x="63774" y="-1453"/>
                  <a:pt x="196616" y="0"/>
                </a:cubicBezTo>
                <a:cubicBezTo>
                  <a:pt x="420609" y="7901"/>
                  <a:pt x="545020" y="13458"/>
                  <a:pt x="678828" y="0"/>
                </a:cubicBezTo>
                <a:cubicBezTo>
                  <a:pt x="812636" y="-13458"/>
                  <a:pt x="934875" y="15721"/>
                  <a:pt x="1117640" y="0"/>
                </a:cubicBezTo>
                <a:cubicBezTo>
                  <a:pt x="1300405" y="-15721"/>
                  <a:pt x="1494283" y="13388"/>
                  <a:pt x="1643251" y="0"/>
                </a:cubicBezTo>
                <a:cubicBezTo>
                  <a:pt x="1739771" y="9367"/>
                  <a:pt x="1835921" y="69661"/>
                  <a:pt x="1839867" y="196616"/>
                </a:cubicBezTo>
                <a:cubicBezTo>
                  <a:pt x="1831639" y="298188"/>
                  <a:pt x="1827569" y="505344"/>
                  <a:pt x="1839867" y="589837"/>
                </a:cubicBezTo>
                <a:cubicBezTo>
                  <a:pt x="1852165" y="674330"/>
                  <a:pt x="1848658" y="872736"/>
                  <a:pt x="1839867" y="983057"/>
                </a:cubicBezTo>
                <a:cubicBezTo>
                  <a:pt x="1850994" y="1071531"/>
                  <a:pt x="1766252" y="1158856"/>
                  <a:pt x="1643251" y="1179673"/>
                </a:cubicBezTo>
                <a:cubicBezTo>
                  <a:pt x="1521646" y="1168306"/>
                  <a:pt x="1342113" y="1197802"/>
                  <a:pt x="1204438" y="1179673"/>
                </a:cubicBezTo>
                <a:cubicBezTo>
                  <a:pt x="1066763" y="1161544"/>
                  <a:pt x="982189" y="1186241"/>
                  <a:pt x="765626" y="1179673"/>
                </a:cubicBezTo>
                <a:cubicBezTo>
                  <a:pt x="549063" y="1173105"/>
                  <a:pt x="384450" y="1182665"/>
                  <a:pt x="196616" y="1179673"/>
                </a:cubicBezTo>
                <a:cubicBezTo>
                  <a:pt x="92484" y="1174570"/>
                  <a:pt x="-3262" y="1096721"/>
                  <a:pt x="0" y="983057"/>
                </a:cubicBezTo>
                <a:cubicBezTo>
                  <a:pt x="2890" y="843351"/>
                  <a:pt x="-7179" y="767700"/>
                  <a:pt x="0" y="589837"/>
                </a:cubicBezTo>
                <a:cubicBezTo>
                  <a:pt x="7179" y="411974"/>
                  <a:pt x="11551" y="313813"/>
                  <a:pt x="0" y="196616"/>
                </a:cubicBezTo>
                <a:close/>
              </a:path>
              <a:path w="1839867" h="1179673" stroke="0" extrusionOk="0">
                <a:moveTo>
                  <a:pt x="0" y="196616"/>
                </a:moveTo>
                <a:cubicBezTo>
                  <a:pt x="-6705" y="87988"/>
                  <a:pt x="82568" y="-1803"/>
                  <a:pt x="196616" y="0"/>
                </a:cubicBezTo>
                <a:cubicBezTo>
                  <a:pt x="414583" y="-1582"/>
                  <a:pt x="520839" y="-11749"/>
                  <a:pt x="693294" y="0"/>
                </a:cubicBezTo>
                <a:cubicBezTo>
                  <a:pt x="865749" y="11749"/>
                  <a:pt x="1017356" y="-1197"/>
                  <a:pt x="1189972" y="0"/>
                </a:cubicBezTo>
                <a:cubicBezTo>
                  <a:pt x="1362588" y="1197"/>
                  <a:pt x="1481279" y="17859"/>
                  <a:pt x="1643251" y="0"/>
                </a:cubicBezTo>
                <a:cubicBezTo>
                  <a:pt x="1741367" y="10257"/>
                  <a:pt x="1859042" y="96494"/>
                  <a:pt x="1839867" y="196616"/>
                </a:cubicBezTo>
                <a:cubicBezTo>
                  <a:pt x="1834398" y="349224"/>
                  <a:pt x="1843948" y="393048"/>
                  <a:pt x="1839867" y="574108"/>
                </a:cubicBezTo>
                <a:cubicBezTo>
                  <a:pt x="1835786" y="755168"/>
                  <a:pt x="1842476" y="799339"/>
                  <a:pt x="1839867" y="983057"/>
                </a:cubicBezTo>
                <a:cubicBezTo>
                  <a:pt x="1842087" y="1100216"/>
                  <a:pt x="1758628" y="1184950"/>
                  <a:pt x="1643251" y="1179673"/>
                </a:cubicBezTo>
                <a:cubicBezTo>
                  <a:pt x="1528737" y="1183759"/>
                  <a:pt x="1302694" y="1158686"/>
                  <a:pt x="1132107" y="1179673"/>
                </a:cubicBezTo>
                <a:cubicBezTo>
                  <a:pt x="961520" y="1200660"/>
                  <a:pt x="823530" y="1166690"/>
                  <a:pt x="635429" y="1179673"/>
                </a:cubicBezTo>
                <a:cubicBezTo>
                  <a:pt x="447328" y="1192656"/>
                  <a:pt x="396199" y="1191821"/>
                  <a:pt x="196616" y="1179673"/>
                </a:cubicBezTo>
                <a:cubicBezTo>
                  <a:pt x="94323" y="1178256"/>
                  <a:pt x="8704" y="1092887"/>
                  <a:pt x="0" y="983057"/>
                </a:cubicBezTo>
                <a:cubicBezTo>
                  <a:pt x="18638" y="873006"/>
                  <a:pt x="3733" y="763741"/>
                  <a:pt x="0" y="605565"/>
                </a:cubicBezTo>
                <a:cubicBezTo>
                  <a:pt x="-3733" y="447389"/>
                  <a:pt x="-20111" y="348048"/>
                  <a:pt x="0" y="196616"/>
                </a:cubicBezTo>
                <a:close/>
              </a:path>
            </a:pathLst>
          </a:custGeom>
          <a:solidFill>
            <a:srgbClr val="01DCA5"/>
          </a:solidFill>
          <a:ln>
            <a:solidFill>
              <a:srgbClr val="01DCA5"/>
            </a:solidFill>
            <a:extLst>
              <a:ext uri="{C807C97D-BFC1-408E-A445-0C87EB9F89A2}">
                <ask:lineSketchStyleProps xmlns:ask="http://schemas.microsoft.com/office/drawing/2018/sketchyshapes" sd="337687990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bg1"/>
                </a:solidFill>
                <a:latin typeface="Outfit" pitchFamily="2" charset="0"/>
              </a:rPr>
              <a:t>You’ve arrived!</a:t>
            </a:r>
            <a:endParaRPr lang="en-GB" sz="2800" dirty="0">
              <a:solidFill>
                <a:schemeClr val="tx1"/>
              </a:solidFill>
              <a:latin typeface="Outfit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99F2E9D-071C-EDE5-2B62-256ABE5DD826}"/>
              </a:ext>
            </a:extLst>
          </p:cNvPr>
          <p:cNvSpPr/>
          <p:nvPr/>
        </p:nvSpPr>
        <p:spPr>
          <a:xfrm>
            <a:off x="4813814" y="3954855"/>
            <a:ext cx="2834881" cy="1555608"/>
          </a:xfrm>
          <a:custGeom>
            <a:avLst/>
            <a:gdLst>
              <a:gd name="connsiteX0" fmla="*/ 0 w 2834881"/>
              <a:gd name="connsiteY0" fmla="*/ 259273 h 1555608"/>
              <a:gd name="connsiteX1" fmla="*/ 259273 w 2834881"/>
              <a:gd name="connsiteY1" fmla="*/ 0 h 1555608"/>
              <a:gd name="connsiteX2" fmla="*/ 838357 w 2834881"/>
              <a:gd name="connsiteY2" fmla="*/ 0 h 1555608"/>
              <a:gd name="connsiteX3" fmla="*/ 1347950 w 2834881"/>
              <a:gd name="connsiteY3" fmla="*/ 0 h 1555608"/>
              <a:gd name="connsiteX4" fmla="*/ 1927034 w 2834881"/>
              <a:gd name="connsiteY4" fmla="*/ 0 h 1555608"/>
              <a:gd name="connsiteX5" fmla="*/ 2575608 w 2834881"/>
              <a:gd name="connsiteY5" fmla="*/ 0 h 1555608"/>
              <a:gd name="connsiteX6" fmla="*/ 2834881 w 2834881"/>
              <a:gd name="connsiteY6" fmla="*/ 259273 h 1555608"/>
              <a:gd name="connsiteX7" fmla="*/ 2834881 w 2834881"/>
              <a:gd name="connsiteY7" fmla="*/ 746692 h 1555608"/>
              <a:gd name="connsiteX8" fmla="*/ 2834881 w 2834881"/>
              <a:gd name="connsiteY8" fmla="*/ 1296335 h 1555608"/>
              <a:gd name="connsiteX9" fmla="*/ 2575608 w 2834881"/>
              <a:gd name="connsiteY9" fmla="*/ 1555608 h 1555608"/>
              <a:gd name="connsiteX10" fmla="*/ 2066014 w 2834881"/>
              <a:gd name="connsiteY10" fmla="*/ 1555608 h 1555608"/>
              <a:gd name="connsiteX11" fmla="*/ 1486931 w 2834881"/>
              <a:gd name="connsiteY11" fmla="*/ 1555608 h 1555608"/>
              <a:gd name="connsiteX12" fmla="*/ 954174 w 2834881"/>
              <a:gd name="connsiteY12" fmla="*/ 1555608 h 1555608"/>
              <a:gd name="connsiteX13" fmla="*/ 259273 w 2834881"/>
              <a:gd name="connsiteY13" fmla="*/ 1555608 h 1555608"/>
              <a:gd name="connsiteX14" fmla="*/ 0 w 2834881"/>
              <a:gd name="connsiteY14" fmla="*/ 1296335 h 1555608"/>
              <a:gd name="connsiteX15" fmla="*/ 0 w 2834881"/>
              <a:gd name="connsiteY15" fmla="*/ 767433 h 1555608"/>
              <a:gd name="connsiteX16" fmla="*/ 0 w 2834881"/>
              <a:gd name="connsiteY16" fmla="*/ 259273 h 1555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34881" h="1555608" fill="none" extrusionOk="0">
                <a:moveTo>
                  <a:pt x="0" y="259273"/>
                </a:moveTo>
                <a:cubicBezTo>
                  <a:pt x="20134" y="104181"/>
                  <a:pt x="133223" y="5232"/>
                  <a:pt x="259273" y="0"/>
                </a:cubicBezTo>
                <a:cubicBezTo>
                  <a:pt x="464986" y="-10824"/>
                  <a:pt x="670610" y="-11828"/>
                  <a:pt x="838357" y="0"/>
                </a:cubicBezTo>
                <a:cubicBezTo>
                  <a:pt x="1006104" y="11828"/>
                  <a:pt x="1157791" y="13359"/>
                  <a:pt x="1347950" y="0"/>
                </a:cubicBezTo>
                <a:cubicBezTo>
                  <a:pt x="1538109" y="-13359"/>
                  <a:pt x="1790417" y="24703"/>
                  <a:pt x="1927034" y="0"/>
                </a:cubicBezTo>
                <a:cubicBezTo>
                  <a:pt x="2063651" y="-24703"/>
                  <a:pt x="2414102" y="-11443"/>
                  <a:pt x="2575608" y="0"/>
                </a:cubicBezTo>
                <a:cubicBezTo>
                  <a:pt x="2740852" y="14224"/>
                  <a:pt x="2857168" y="133003"/>
                  <a:pt x="2834881" y="259273"/>
                </a:cubicBezTo>
                <a:cubicBezTo>
                  <a:pt x="2836563" y="451274"/>
                  <a:pt x="2856708" y="599578"/>
                  <a:pt x="2834881" y="746692"/>
                </a:cubicBezTo>
                <a:cubicBezTo>
                  <a:pt x="2813054" y="893806"/>
                  <a:pt x="2859811" y="1062598"/>
                  <a:pt x="2834881" y="1296335"/>
                </a:cubicBezTo>
                <a:cubicBezTo>
                  <a:pt x="2834009" y="1436342"/>
                  <a:pt x="2739935" y="1553146"/>
                  <a:pt x="2575608" y="1555608"/>
                </a:cubicBezTo>
                <a:cubicBezTo>
                  <a:pt x="2410713" y="1538159"/>
                  <a:pt x="2290848" y="1533887"/>
                  <a:pt x="2066014" y="1555608"/>
                </a:cubicBezTo>
                <a:cubicBezTo>
                  <a:pt x="1841180" y="1577329"/>
                  <a:pt x="1652284" y="1549188"/>
                  <a:pt x="1486931" y="1555608"/>
                </a:cubicBezTo>
                <a:cubicBezTo>
                  <a:pt x="1321578" y="1562028"/>
                  <a:pt x="1119025" y="1562531"/>
                  <a:pt x="954174" y="1555608"/>
                </a:cubicBezTo>
                <a:cubicBezTo>
                  <a:pt x="789323" y="1548685"/>
                  <a:pt x="466727" y="1586186"/>
                  <a:pt x="259273" y="1555608"/>
                </a:cubicBezTo>
                <a:cubicBezTo>
                  <a:pt x="143390" y="1569519"/>
                  <a:pt x="-20696" y="1417359"/>
                  <a:pt x="0" y="1296335"/>
                </a:cubicBezTo>
                <a:cubicBezTo>
                  <a:pt x="9479" y="1080109"/>
                  <a:pt x="-6744" y="920410"/>
                  <a:pt x="0" y="767433"/>
                </a:cubicBezTo>
                <a:cubicBezTo>
                  <a:pt x="6744" y="614456"/>
                  <a:pt x="15328" y="378125"/>
                  <a:pt x="0" y="259273"/>
                </a:cubicBezTo>
                <a:close/>
              </a:path>
              <a:path w="2834881" h="1555608" stroke="0" extrusionOk="0">
                <a:moveTo>
                  <a:pt x="0" y="259273"/>
                </a:moveTo>
                <a:cubicBezTo>
                  <a:pt x="-7738" y="99828"/>
                  <a:pt x="113365" y="12398"/>
                  <a:pt x="259273" y="0"/>
                </a:cubicBezTo>
                <a:cubicBezTo>
                  <a:pt x="444500" y="19394"/>
                  <a:pt x="590880" y="13864"/>
                  <a:pt x="792030" y="0"/>
                </a:cubicBezTo>
                <a:cubicBezTo>
                  <a:pt x="993180" y="-13864"/>
                  <a:pt x="1161722" y="3722"/>
                  <a:pt x="1394277" y="0"/>
                </a:cubicBezTo>
                <a:cubicBezTo>
                  <a:pt x="1626832" y="-3722"/>
                  <a:pt x="1788625" y="-21643"/>
                  <a:pt x="1973361" y="0"/>
                </a:cubicBezTo>
                <a:cubicBezTo>
                  <a:pt x="2158097" y="21643"/>
                  <a:pt x="2394183" y="26923"/>
                  <a:pt x="2575608" y="0"/>
                </a:cubicBezTo>
                <a:cubicBezTo>
                  <a:pt x="2714637" y="-8351"/>
                  <a:pt x="2852714" y="134979"/>
                  <a:pt x="2834881" y="259273"/>
                </a:cubicBezTo>
                <a:cubicBezTo>
                  <a:pt x="2832840" y="435674"/>
                  <a:pt x="2847922" y="619603"/>
                  <a:pt x="2834881" y="746692"/>
                </a:cubicBezTo>
                <a:cubicBezTo>
                  <a:pt x="2821840" y="873781"/>
                  <a:pt x="2830897" y="1043866"/>
                  <a:pt x="2834881" y="1296335"/>
                </a:cubicBezTo>
                <a:cubicBezTo>
                  <a:pt x="2847598" y="1455982"/>
                  <a:pt x="2708786" y="1579836"/>
                  <a:pt x="2575608" y="1555608"/>
                </a:cubicBezTo>
                <a:cubicBezTo>
                  <a:pt x="2322102" y="1536838"/>
                  <a:pt x="2215389" y="1566906"/>
                  <a:pt x="1996524" y="1555608"/>
                </a:cubicBezTo>
                <a:cubicBezTo>
                  <a:pt x="1777659" y="1544310"/>
                  <a:pt x="1729449" y="1580342"/>
                  <a:pt x="1463767" y="1555608"/>
                </a:cubicBezTo>
                <a:cubicBezTo>
                  <a:pt x="1198085" y="1530874"/>
                  <a:pt x="1061828" y="1560819"/>
                  <a:pt x="838357" y="1555608"/>
                </a:cubicBezTo>
                <a:cubicBezTo>
                  <a:pt x="614886" y="1550398"/>
                  <a:pt x="509663" y="1582792"/>
                  <a:pt x="259273" y="1555608"/>
                </a:cubicBezTo>
                <a:cubicBezTo>
                  <a:pt x="144097" y="1561776"/>
                  <a:pt x="-17095" y="1432540"/>
                  <a:pt x="0" y="1296335"/>
                </a:cubicBezTo>
                <a:cubicBezTo>
                  <a:pt x="-16317" y="1131079"/>
                  <a:pt x="18148" y="947186"/>
                  <a:pt x="0" y="788175"/>
                </a:cubicBezTo>
                <a:cubicBezTo>
                  <a:pt x="-18148" y="629164"/>
                  <a:pt x="21629" y="394001"/>
                  <a:pt x="0" y="259273"/>
                </a:cubicBezTo>
                <a:close/>
              </a:path>
            </a:pathLst>
          </a:custGeom>
          <a:solidFill>
            <a:srgbClr val="01DCA5"/>
          </a:solidFill>
          <a:ln>
            <a:solidFill>
              <a:srgbClr val="01DCA5"/>
            </a:solidFill>
            <a:extLst>
              <a:ext uri="{C807C97D-BFC1-408E-A445-0C87EB9F89A2}">
                <ask:lineSketchStyleProps xmlns:ask="http://schemas.microsoft.com/office/drawing/2018/sketchyshapes" sd="3081482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Outfit" pitchFamily="2" charset="0"/>
              </a:rPr>
              <a:t>Board the </a:t>
            </a:r>
            <a:r>
              <a:rPr lang="en-GB" sz="2000" b="1" dirty="0">
                <a:solidFill>
                  <a:schemeClr val="bg1"/>
                </a:solidFill>
                <a:latin typeface="Outfit" pitchFamily="2" charset="0"/>
              </a:rPr>
              <a:t>train </a:t>
            </a:r>
            <a:r>
              <a:rPr lang="en-GB" sz="2000" dirty="0">
                <a:solidFill>
                  <a:schemeClr val="tx1"/>
                </a:solidFill>
                <a:latin typeface="Outfit" pitchFamily="2" charset="0"/>
              </a:rPr>
              <a:t>from London Paddington to Exeter St David’s station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B3FA98F9-C899-896E-97F5-B0EC9627A3D8}"/>
              </a:ext>
            </a:extLst>
          </p:cNvPr>
          <p:cNvSpPr/>
          <p:nvPr/>
        </p:nvSpPr>
        <p:spPr>
          <a:xfrm rot="5400000">
            <a:off x="2238356" y="3423476"/>
            <a:ext cx="521436" cy="428143"/>
          </a:xfrm>
          <a:prstGeom prst="rightArrow">
            <a:avLst/>
          </a:prstGeom>
          <a:solidFill>
            <a:srgbClr val="01DCA5">
              <a:alpha val="32941"/>
            </a:srgbClr>
          </a:solidFill>
          <a:ln>
            <a:solidFill>
              <a:srgbClr val="01DCA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579CD6BF-F64D-CF27-2AF1-2C57C4875552}"/>
              </a:ext>
            </a:extLst>
          </p:cNvPr>
          <p:cNvSpPr/>
          <p:nvPr/>
        </p:nvSpPr>
        <p:spPr>
          <a:xfrm>
            <a:off x="4104446" y="4518588"/>
            <a:ext cx="521436" cy="428143"/>
          </a:xfrm>
          <a:prstGeom prst="rightArrow">
            <a:avLst/>
          </a:prstGeom>
          <a:solidFill>
            <a:srgbClr val="01DCA5">
              <a:alpha val="32941"/>
            </a:srgbClr>
          </a:solidFill>
          <a:ln>
            <a:solidFill>
              <a:srgbClr val="01DCA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60AEC11A-F331-71C9-ED68-88D101455F2B}"/>
              </a:ext>
            </a:extLst>
          </p:cNvPr>
          <p:cNvSpPr/>
          <p:nvPr/>
        </p:nvSpPr>
        <p:spPr>
          <a:xfrm rot="16200000">
            <a:off x="5970536" y="3423477"/>
            <a:ext cx="521436" cy="428143"/>
          </a:xfrm>
          <a:prstGeom prst="rightArrow">
            <a:avLst/>
          </a:prstGeom>
          <a:solidFill>
            <a:srgbClr val="01DCA5">
              <a:alpha val="32941"/>
            </a:srgbClr>
          </a:solidFill>
          <a:ln>
            <a:solidFill>
              <a:srgbClr val="01DCA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92FAAA33-FF6C-09CE-1882-6DC3E302767A}"/>
              </a:ext>
            </a:extLst>
          </p:cNvPr>
          <p:cNvSpPr/>
          <p:nvPr/>
        </p:nvSpPr>
        <p:spPr>
          <a:xfrm rot="1285908">
            <a:off x="7855753" y="2868796"/>
            <a:ext cx="1173515" cy="574205"/>
          </a:xfrm>
          <a:prstGeom prst="rightArrow">
            <a:avLst/>
          </a:prstGeom>
          <a:solidFill>
            <a:srgbClr val="01DCA5">
              <a:alpha val="32941"/>
            </a:srgbClr>
          </a:solidFill>
          <a:ln>
            <a:solidFill>
              <a:srgbClr val="01DCA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161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03CA05A-A3FC-F86E-0F54-98B607868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77" y="2036695"/>
            <a:ext cx="4267060" cy="2286128"/>
          </a:xfrm>
        </p:spPr>
        <p:txBody>
          <a:bodyPr anchor="t">
            <a:normAutofit/>
          </a:bodyPr>
          <a:lstStyle/>
          <a:p>
            <a:r>
              <a:rPr lang="en-GB" sz="5000" dirty="0"/>
              <a:t>Bus</a:t>
            </a:r>
          </a:p>
        </p:txBody>
      </p:sp>
      <p:pic>
        <p:nvPicPr>
          <p:cNvPr id="7" name="Picture Placeholder 6" descr="A white bus on the road&#10;&#10;Description automatically generated">
            <a:extLst>
              <a:ext uri="{FF2B5EF4-FFF2-40B4-BE49-F238E27FC236}">
                <a16:creationId xmlns:a16="http://schemas.microsoft.com/office/drawing/2014/main" id="{A4603D81-8A4E-DEE9-0A46-B3775B35B3F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8" t="-4" r="33328" b="4"/>
          <a:stretch/>
        </p:blipFill>
        <p:spPr>
          <a:xfrm>
            <a:off x="7406063" y="287"/>
            <a:ext cx="4785936" cy="6857425"/>
          </a:xfrm>
          <a:noFill/>
        </p:spPr>
      </p:pic>
    </p:spTree>
    <p:extLst>
      <p:ext uri="{BB962C8B-B14F-4D97-AF65-F5344CB8AC3E}">
        <p14:creationId xmlns:p14="http://schemas.microsoft.com/office/powerpoint/2010/main" val="2707972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EA221-1B3E-EF3B-17D8-83E5FF2CB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Travelling By 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15777-3C40-15AA-EC3B-476A76C78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64" y="1583361"/>
            <a:ext cx="8449599" cy="2940514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You can catch the National Express bus from Stansted airport. The bus station is a two-minute walk from the terminal.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The National Express bus takes roughly 6.5 hours to reach Exeter. There is a change of bus at Heathrow Airport.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Tickets must be bought in advance from this website: </a:t>
            </a:r>
            <a:r>
              <a:rPr lang="en-GB" dirty="0">
                <a:hlinkClick r:id="rId2"/>
              </a:rPr>
              <a:t>https://www.nationalexpress.com/en</a:t>
            </a:r>
            <a:r>
              <a:rPr lang="en-GB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B50D30-5F60-53CB-A6FB-FA97475BF2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6193" y="1993232"/>
            <a:ext cx="1762125" cy="9144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0ECF61C-1D1F-0693-DE34-42F3011A135A}"/>
              </a:ext>
            </a:extLst>
          </p:cNvPr>
          <p:cNvSpPr/>
          <p:nvPr/>
        </p:nvSpPr>
        <p:spPr>
          <a:xfrm>
            <a:off x="520161" y="4700337"/>
            <a:ext cx="2656176" cy="1746508"/>
          </a:xfrm>
          <a:custGeom>
            <a:avLst/>
            <a:gdLst>
              <a:gd name="connsiteX0" fmla="*/ 0 w 2656176"/>
              <a:gd name="connsiteY0" fmla="*/ 291090 h 1746508"/>
              <a:gd name="connsiteX1" fmla="*/ 291090 w 2656176"/>
              <a:gd name="connsiteY1" fmla="*/ 0 h 1746508"/>
              <a:gd name="connsiteX2" fmla="*/ 1003162 w 2656176"/>
              <a:gd name="connsiteY2" fmla="*/ 0 h 1746508"/>
              <a:gd name="connsiteX3" fmla="*/ 1653014 w 2656176"/>
              <a:gd name="connsiteY3" fmla="*/ 0 h 1746508"/>
              <a:gd name="connsiteX4" fmla="*/ 2365086 w 2656176"/>
              <a:gd name="connsiteY4" fmla="*/ 0 h 1746508"/>
              <a:gd name="connsiteX5" fmla="*/ 2656176 w 2656176"/>
              <a:gd name="connsiteY5" fmla="*/ 291090 h 1746508"/>
              <a:gd name="connsiteX6" fmla="*/ 2656176 w 2656176"/>
              <a:gd name="connsiteY6" fmla="*/ 838324 h 1746508"/>
              <a:gd name="connsiteX7" fmla="*/ 2656176 w 2656176"/>
              <a:gd name="connsiteY7" fmla="*/ 1455418 h 1746508"/>
              <a:gd name="connsiteX8" fmla="*/ 2365086 w 2656176"/>
              <a:gd name="connsiteY8" fmla="*/ 1746508 h 1746508"/>
              <a:gd name="connsiteX9" fmla="*/ 1715234 w 2656176"/>
              <a:gd name="connsiteY9" fmla="*/ 1746508 h 1746508"/>
              <a:gd name="connsiteX10" fmla="*/ 1065382 w 2656176"/>
              <a:gd name="connsiteY10" fmla="*/ 1746508 h 1746508"/>
              <a:gd name="connsiteX11" fmla="*/ 291090 w 2656176"/>
              <a:gd name="connsiteY11" fmla="*/ 1746508 h 1746508"/>
              <a:gd name="connsiteX12" fmla="*/ 0 w 2656176"/>
              <a:gd name="connsiteY12" fmla="*/ 1455418 h 1746508"/>
              <a:gd name="connsiteX13" fmla="*/ 0 w 2656176"/>
              <a:gd name="connsiteY13" fmla="*/ 896541 h 1746508"/>
              <a:gd name="connsiteX14" fmla="*/ 0 w 2656176"/>
              <a:gd name="connsiteY14" fmla="*/ 291090 h 1746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56176" h="1746508" fill="none" extrusionOk="0">
                <a:moveTo>
                  <a:pt x="0" y="291090"/>
                </a:moveTo>
                <a:cubicBezTo>
                  <a:pt x="3758" y="151913"/>
                  <a:pt x="135038" y="11111"/>
                  <a:pt x="291090" y="0"/>
                </a:cubicBezTo>
                <a:cubicBezTo>
                  <a:pt x="539604" y="18540"/>
                  <a:pt x="683414" y="27019"/>
                  <a:pt x="1003162" y="0"/>
                </a:cubicBezTo>
                <a:cubicBezTo>
                  <a:pt x="1322910" y="-27019"/>
                  <a:pt x="1427964" y="-2452"/>
                  <a:pt x="1653014" y="0"/>
                </a:cubicBezTo>
                <a:cubicBezTo>
                  <a:pt x="1878064" y="2452"/>
                  <a:pt x="2118752" y="9401"/>
                  <a:pt x="2365086" y="0"/>
                </a:cubicBezTo>
                <a:cubicBezTo>
                  <a:pt x="2525031" y="15375"/>
                  <a:pt x="2657888" y="120239"/>
                  <a:pt x="2656176" y="291090"/>
                </a:cubicBezTo>
                <a:cubicBezTo>
                  <a:pt x="2666864" y="401552"/>
                  <a:pt x="2679728" y="620702"/>
                  <a:pt x="2656176" y="838324"/>
                </a:cubicBezTo>
                <a:cubicBezTo>
                  <a:pt x="2632624" y="1055946"/>
                  <a:pt x="2653352" y="1200052"/>
                  <a:pt x="2656176" y="1455418"/>
                </a:cubicBezTo>
                <a:cubicBezTo>
                  <a:pt x="2651833" y="1609868"/>
                  <a:pt x="2547456" y="1745965"/>
                  <a:pt x="2365086" y="1746508"/>
                </a:cubicBezTo>
                <a:cubicBezTo>
                  <a:pt x="2193794" y="1765734"/>
                  <a:pt x="1950317" y="1743290"/>
                  <a:pt x="1715234" y="1746508"/>
                </a:cubicBezTo>
                <a:cubicBezTo>
                  <a:pt x="1480151" y="1749726"/>
                  <a:pt x="1388841" y="1724806"/>
                  <a:pt x="1065382" y="1746508"/>
                </a:cubicBezTo>
                <a:cubicBezTo>
                  <a:pt x="741923" y="1768210"/>
                  <a:pt x="498752" y="1749945"/>
                  <a:pt x="291090" y="1746508"/>
                </a:cubicBezTo>
                <a:cubicBezTo>
                  <a:pt x="131085" y="1764027"/>
                  <a:pt x="-8438" y="1623078"/>
                  <a:pt x="0" y="1455418"/>
                </a:cubicBezTo>
                <a:cubicBezTo>
                  <a:pt x="-14115" y="1283324"/>
                  <a:pt x="7647" y="1058983"/>
                  <a:pt x="0" y="896541"/>
                </a:cubicBezTo>
                <a:cubicBezTo>
                  <a:pt x="-7647" y="734099"/>
                  <a:pt x="-28639" y="482843"/>
                  <a:pt x="0" y="291090"/>
                </a:cubicBezTo>
                <a:close/>
              </a:path>
              <a:path w="2656176" h="1746508" stroke="0" extrusionOk="0">
                <a:moveTo>
                  <a:pt x="0" y="291090"/>
                </a:moveTo>
                <a:cubicBezTo>
                  <a:pt x="-3152" y="128110"/>
                  <a:pt x="127571" y="-10819"/>
                  <a:pt x="291090" y="0"/>
                </a:cubicBezTo>
                <a:cubicBezTo>
                  <a:pt x="471679" y="-32679"/>
                  <a:pt x="874911" y="-35724"/>
                  <a:pt x="1023902" y="0"/>
                </a:cubicBezTo>
                <a:cubicBezTo>
                  <a:pt x="1172893" y="35724"/>
                  <a:pt x="1465439" y="18863"/>
                  <a:pt x="1715234" y="0"/>
                </a:cubicBezTo>
                <a:cubicBezTo>
                  <a:pt x="1965029" y="-18863"/>
                  <a:pt x="2193241" y="9479"/>
                  <a:pt x="2365086" y="0"/>
                </a:cubicBezTo>
                <a:cubicBezTo>
                  <a:pt x="2549270" y="-10260"/>
                  <a:pt x="2648261" y="153903"/>
                  <a:pt x="2656176" y="291090"/>
                </a:cubicBezTo>
                <a:cubicBezTo>
                  <a:pt x="2653203" y="455010"/>
                  <a:pt x="2674083" y="577220"/>
                  <a:pt x="2656176" y="849967"/>
                </a:cubicBezTo>
                <a:cubicBezTo>
                  <a:pt x="2638269" y="1122714"/>
                  <a:pt x="2673266" y="1165139"/>
                  <a:pt x="2656176" y="1455418"/>
                </a:cubicBezTo>
                <a:cubicBezTo>
                  <a:pt x="2666546" y="1616869"/>
                  <a:pt x="2536430" y="1750917"/>
                  <a:pt x="2365086" y="1746508"/>
                </a:cubicBezTo>
                <a:cubicBezTo>
                  <a:pt x="2082805" y="1756436"/>
                  <a:pt x="1998451" y="1719905"/>
                  <a:pt x="1673754" y="1746508"/>
                </a:cubicBezTo>
                <a:cubicBezTo>
                  <a:pt x="1349057" y="1773111"/>
                  <a:pt x="1271942" y="1763819"/>
                  <a:pt x="940942" y="1746508"/>
                </a:cubicBezTo>
                <a:cubicBezTo>
                  <a:pt x="609942" y="1729197"/>
                  <a:pt x="612908" y="1737174"/>
                  <a:pt x="291090" y="1746508"/>
                </a:cubicBezTo>
                <a:cubicBezTo>
                  <a:pt x="161432" y="1761521"/>
                  <a:pt x="-4605" y="1646164"/>
                  <a:pt x="0" y="1455418"/>
                </a:cubicBezTo>
                <a:cubicBezTo>
                  <a:pt x="23375" y="1333200"/>
                  <a:pt x="6521" y="1144003"/>
                  <a:pt x="0" y="884897"/>
                </a:cubicBezTo>
                <a:cubicBezTo>
                  <a:pt x="-6521" y="625791"/>
                  <a:pt x="19143" y="498603"/>
                  <a:pt x="0" y="291090"/>
                </a:cubicBezTo>
                <a:close/>
              </a:path>
            </a:pathLst>
          </a:custGeom>
          <a:solidFill>
            <a:srgbClr val="01DCA5"/>
          </a:solidFill>
          <a:ln>
            <a:solidFill>
              <a:srgbClr val="01DCA5"/>
            </a:solidFill>
            <a:extLst>
              <a:ext uri="{C807C97D-BFC1-408E-A445-0C87EB9F89A2}">
                <ask:lineSketchStyleProps xmlns:ask="http://schemas.microsoft.com/office/drawing/2018/sketchyshapes" sd="1076636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Outfit" pitchFamily="2" charset="0"/>
              </a:rPr>
              <a:t>Stansted Airport</a:t>
            </a:r>
          </a:p>
          <a:p>
            <a:pPr algn="ctr"/>
            <a:r>
              <a:rPr lang="en-GB" dirty="0">
                <a:solidFill>
                  <a:schemeClr val="tx1"/>
                </a:solidFill>
                <a:latin typeface="Outfit" pitchFamily="2" charset="0"/>
              </a:rPr>
              <a:t>A 2-minute walk to the bus station. Board the National Express to Exeter </a:t>
            </a:r>
            <a:r>
              <a:rPr lang="en-GB" b="0" i="0" dirty="0" err="1">
                <a:solidFill>
                  <a:srgbClr val="252A2F"/>
                </a:solidFill>
                <a:effectLst/>
                <a:latin typeface="Outfit" pitchFamily="2" charset="0"/>
              </a:rPr>
              <a:t>Bampfylde</a:t>
            </a:r>
            <a:r>
              <a:rPr lang="en-GB" b="0" i="0" dirty="0">
                <a:solidFill>
                  <a:srgbClr val="252A2F"/>
                </a:solidFill>
                <a:effectLst/>
                <a:latin typeface="Outfit" pitchFamily="2" charset="0"/>
              </a:rPr>
              <a:t> </a:t>
            </a:r>
            <a:r>
              <a:rPr lang="en-GB" dirty="0">
                <a:solidFill>
                  <a:schemeClr val="tx1"/>
                </a:solidFill>
                <a:latin typeface="Outfit" pitchFamily="2" charset="0"/>
              </a:rPr>
              <a:t>Street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206A446-5FBD-D43E-0839-D98234319D14}"/>
              </a:ext>
            </a:extLst>
          </p:cNvPr>
          <p:cNvSpPr/>
          <p:nvPr/>
        </p:nvSpPr>
        <p:spPr>
          <a:xfrm>
            <a:off x="3787405" y="5150738"/>
            <a:ext cx="2292839" cy="964312"/>
          </a:xfrm>
          <a:custGeom>
            <a:avLst/>
            <a:gdLst>
              <a:gd name="connsiteX0" fmla="*/ 0 w 2292839"/>
              <a:gd name="connsiteY0" fmla="*/ 160722 h 964312"/>
              <a:gd name="connsiteX1" fmla="*/ 160722 w 2292839"/>
              <a:gd name="connsiteY1" fmla="*/ 0 h 964312"/>
              <a:gd name="connsiteX2" fmla="*/ 758712 w 2292839"/>
              <a:gd name="connsiteY2" fmla="*/ 0 h 964312"/>
              <a:gd name="connsiteX3" fmla="*/ 1376416 w 2292839"/>
              <a:gd name="connsiteY3" fmla="*/ 0 h 964312"/>
              <a:gd name="connsiteX4" fmla="*/ 2132117 w 2292839"/>
              <a:gd name="connsiteY4" fmla="*/ 0 h 964312"/>
              <a:gd name="connsiteX5" fmla="*/ 2292839 w 2292839"/>
              <a:gd name="connsiteY5" fmla="*/ 160722 h 964312"/>
              <a:gd name="connsiteX6" fmla="*/ 2292839 w 2292839"/>
              <a:gd name="connsiteY6" fmla="*/ 803590 h 964312"/>
              <a:gd name="connsiteX7" fmla="*/ 2132117 w 2292839"/>
              <a:gd name="connsiteY7" fmla="*/ 964312 h 964312"/>
              <a:gd name="connsiteX8" fmla="*/ 1435557 w 2292839"/>
              <a:gd name="connsiteY8" fmla="*/ 964312 h 964312"/>
              <a:gd name="connsiteX9" fmla="*/ 798140 w 2292839"/>
              <a:gd name="connsiteY9" fmla="*/ 964312 h 964312"/>
              <a:gd name="connsiteX10" fmla="*/ 160722 w 2292839"/>
              <a:gd name="connsiteY10" fmla="*/ 964312 h 964312"/>
              <a:gd name="connsiteX11" fmla="*/ 0 w 2292839"/>
              <a:gd name="connsiteY11" fmla="*/ 803590 h 964312"/>
              <a:gd name="connsiteX12" fmla="*/ 0 w 2292839"/>
              <a:gd name="connsiteY12" fmla="*/ 160722 h 964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92839" h="964312" fill="none" extrusionOk="0">
                <a:moveTo>
                  <a:pt x="0" y="160722"/>
                </a:moveTo>
                <a:cubicBezTo>
                  <a:pt x="-13513" y="62439"/>
                  <a:pt x="85246" y="7302"/>
                  <a:pt x="160722" y="0"/>
                </a:cubicBezTo>
                <a:cubicBezTo>
                  <a:pt x="280668" y="24807"/>
                  <a:pt x="528706" y="-24597"/>
                  <a:pt x="758712" y="0"/>
                </a:cubicBezTo>
                <a:cubicBezTo>
                  <a:pt x="988718" y="24597"/>
                  <a:pt x="1084755" y="-5153"/>
                  <a:pt x="1376416" y="0"/>
                </a:cubicBezTo>
                <a:cubicBezTo>
                  <a:pt x="1668077" y="5153"/>
                  <a:pt x="1786097" y="-5155"/>
                  <a:pt x="2132117" y="0"/>
                </a:cubicBezTo>
                <a:cubicBezTo>
                  <a:pt x="2222004" y="11321"/>
                  <a:pt x="2294169" y="61290"/>
                  <a:pt x="2292839" y="160722"/>
                </a:cubicBezTo>
                <a:cubicBezTo>
                  <a:pt x="2297354" y="398815"/>
                  <a:pt x="2270817" y="560309"/>
                  <a:pt x="2292839" y="803590"/>
                </a:cubicBezTo>
                <a:cubicBezTo>
                  <a:pt x="2299654" y="894451"/>
                  <a:pt x="2226594" y="980965"/>
                  <a:pt x="2132117" y="964312"/>
                </a:cubicBezTo>
                <a:cubicBezTo>
                  <a:pt x="1874016" y="973030"/>
                  <a:pt x="1645762" y="990843"/>
                  <a:pt x="1435557" y="964312"/>
                </a:cubicBezTo>
                <a:cubicBezTo>
                  <a:pt x="1225352" y="937781"/>
                  <a:pt x="1073979" y="967002"/>
                  <a:pt x="798140" y="964312"/>
                </a:cubicBezTo>
                <a:cubicBezTo>
                  <a:pt x="522301" y="961622"/>
                  <a:pt x="295655" y="969369"/>
                  <a:pt x="160722" y="964312"/>
                </a:cubicBezTo>
                <a:cubicBezTo>
                  <a:pt x="74844" y="960517"/>
                  <a:pt x="6349" y="887335"/>
                  <a:pt x="0" y="803590"/>
                </a:cubicBezTo>
                <a:cubicBezTo>
                  <a:pt x="-18425" y="576270"/>
                  <a:pt x="-17366" y="317188"/>
                  <a:pt x="0" y="160722"/>
                </a:cubicBezTo>
                <a:close/>
              </a:path>
              <a:path w="2292839" h="964312" stroke="0" extrusionOk="0">
                <a:moveTo>
                  <a:pt x="0" y="160722"/>
                </a:moveTo>
                <a:cubicBezTo>
                  <a:pt x="790" y="64168"/>
                  <a:pt x="55263" y="9107"/>
                  <a:pt x="160722" y="0"/>
                </a:cubicBezTo>
                <a:cubicBezTo>
                  <a:pt x="387340" y="-28791"/>
                  <a:pt x="613339" y="6226"/>
                  <a:pt x="778426" y="0"/>
                </a:cubicBezTo>
                <a:cubicBezTo>
                  <a:pt x="943513" y="-6226"/>
                  <a:pt x="1166135" y="27145"/>
                  <a:pt x="1455271" y="0"/>
                </a:cubicBezTo>
                <a:cubicBezTo>
                  <a:pt x="1744408" y="-27145"/>
                  <a:pt x="1807039" y="16154"/>
                  <a:pt x="2132117" y="0"/>
                </a:cubicBezTo>
                <a:cubicBezTo>
                  <a:pt x="2221717" y="2985"/>
                  <a:pt x="2291747" y="69520"/>
                  <a:pt x="2292839" y="160722"/>
                </a:cubicBezTo>
                <a:cubicBezTo>
                  <a:pt x="2280928" y="343109"/>
                  <a:pt x="2290970" y="554672"/>
                  <a:pt x="2292839" y="803590"/>
                </a:cubicBezTo>
                <a:cubicBezTo>
                  <a:pt x="2293473" y="885682"/>
                  <a:pt x="2199805" y="957819"/>
                  <a:pt x="2132117" y="964312"/>
                </a:cubicBezTo>
                <a:cubicBezTo>
                  <a:pt x="1942068" y="935935"/>
                  <a:pt x="1749555" y="985288"/>
                  <a:pt x="1455271" y="964312"/>
                </a:cubicBezTo>
                <a:cubicBezTo>
                  <a:pt x="1160987" y="943336"/>
                  <a:pt x="1028797" y="977869"/>
                  <a:pt x="798140" y="964312"/>
                </a:cubicBezTo>
                <a:cubicBezTo>
                  <a:pt x="567483" y="950755"/>
                  <a:pt x="471860" y="989315"/>
                  <a:pt x="160722" y="964312"/>
                </a:cubicBezTo>
                <a:cubicBezTo>
                  <a:pt x="68884" y="950210"/>
                  <a:pt x="-3727" y="887313"/>
                  <a:pt x="0" y="803590"/>
                </a:cubicBezTo>
                <a:cubicBezTo>
                  <a:pt x="-13686" y="610187"/>
                  <a:pt x="-29442" y="462938"/>
                  <a:pt x="0" y="160722"/>
                </a:cubicBezTo>
                <a:close/>
              </a:path>
            </a:pathLst>
          </a:custGeom>
          <a:solidFill>
            <a:srgbClr val="01DCA5"/>
          </a:solidFill>
          <a:ln>
            <a:solidFill>
              <a:srgbClr val="01DCA5"/>
            </a:solidFill>
            <a:extLst>
              <a:ext uri="{C807C97D-BFC1-408E-A445-0C87EB9F89A2}">
                <ask:lineSketchStyleProps xmlns:ask="http://schemas.microsoft.com/office/drawing/2018/sketchyshapes" sd="164011359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Outfit" pitchFamily="2" charset="0"/>
              </a:rPr>
              <a:t>Change bus at</a:t>
            </a:r>
          </a:p>
          <a:p>
            <a:pPr algn="ctr"/>
            <a:r>
              <a:rPr lang="en-GB" dirty="0">
                <a:solidFill>
                  <a:schemeClr val="tx1"/>
                </a:solidFill>
                <a:latin typeface="Outfit" pitchFamily="2" charset="0"/>
              </a:rPr>
              <a:t> </a:t>
            </a:r>
            <a:r>
              <a:rPr lang="en-GB" sz="2000" b="1" dirty="0">
                <a:solidFill>
                  <a:schemeClr val="bg1"/>
                </a:solidFill>
                <a:latin typeface="Outfit" pitchFamily="2" charset="0"/>
              </a:rPr>
              <a:t>Heathrow Airport</a:t>
            </a:r>
            <a:endParaRPr lang="en-GB" sz="2000" dirty="0">
              <a:solidFill>
                <a:schemeClr val="tx1"/>
              </a:solidFill>
              <a:latin typeface="Outfit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538027F-7A97-34FE-4508-D3A4417CB2B9}"/>
              </a:ext>
            </a:extLst>
          </p:cNvPr>
          <p:cNvSpPr/>
          <p:nvPr/>
        </p:nvSpPr>
        <p:spPr>
          <a:xfrm>
            <a:off x="6691312" y="4760518"/>
            <a:ext cx="2834881" cy="1555607"/>
          </a:xfrm>
          <a:custGeom>
            <a:avLst/>
            <a:gdLst>
              <a:gd name="connsiteX0" fmla="*/ 0 w 2834881"/>
              <a:gd name="connsiteY0" fmla="*/ 259273 h 1555607"/>
              <a:gd name="connsiteX1" fmla="*/ 259273 w 2834881"/>
              <a:gd name="connsiteY1" fmla="*/ 0 h 1555607"/>
              <a:gd name="connsiteX2" fmla="*/ 861520 w 2834881"/>
              <a:gd name="connsiteY2" fmla="*/ 0 h 1555607"/>
              <a:gd name="connsiteX3" fmla="*/ 1417441 w 2834881"/>
              <a:gd name="connsiteY3" fmla="*/ 0 h 1555607"/>
              <a:gd name="connsiteX4" fmla="*/ 2042851 w 2834881"/>
              <a:gd name="connsiteY4" fmla="*/ 0 h 1555607"/>
              <a:gd name="connsiteX5" fmla="*/ 2575608 w 2834881"/>
              <a:gd name="connsiteY5" fmla="*/ 0 h 1555607"/>
              <a:gd name="connsiteX6" fmla="*/ 2834881 w 2834881"/>
              <a:gd name="connsiteY6" fmla="*/ 259273 h 1555607"/>
              <a:gd name="connsiteX7" fmla="*/ 2834881 w 2834881"/>
              <a:gd name="connsiteY7" fmla="*/ 777804 h 1555607"/>
              <a:gd name="connsiteX8" fmla="*/ 2834881 w 2834881"/>
              <a:gd name="connsiteY8" fmla="*/ 1296334 h 1555607"/>
              <a:gd name="connsiteX9" fmla="*/ 2575608 w 2834881"/>
              <a:gd name="connsiteY9" fmla="*/ 1555607 h 1555607"/>
              <a:gd name="connsiteX10" fmla="*/ 1973361 w 2834881"/>
              <a:gd name="connsiteY10" fmla="*/ 1555607 h 1555607"/>
              <a:gd name="connsiteX11" fmla="*/ 1440604 w 2834881"/>
              <a:gd name="connsiteY11" fmla="*/ 1555607 h 1555607"/>
              <a:gd name="connsiteX12" fmla="*/ 861520 w 2834881"/>
              <a:gd name="connsiteY12" fmla="*/ 1555607 h 1555607"/>
              <a:gd name="connsiteX13" fmla="*/ 259273 w 2834881"/>
              <a:gd name="connsiteY13" fmla="*/ 1555607 h 1555607"/>
              <a:gd name="connsiteX14" fmla="*/ 0 w 2834881"/>
              <a:gd name="connsiteY14" fmla="*/ 1296334 h 1555607"/>
              <a:gd name="connsiteX15" fmla="*/ 0 w 2834881"/>
              <a:gd name="connsiteY15" fmla="*/ 788174 h 1555607"/>
              <a:gd name="connsiteX16" fmla="*/ 0 w 2834881"/>
              <a:gd name="connsiteY16" fmla="*/ 259273 h 1555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34881" h="1555607" fill="none" extrusionOk="0">
                <a:moveTo>
                  <a:pt x="0" y="259273"/>
                </a:moveTo>
                <a:cubicBezTo>
                  <a:pt x="9185" y="112671"/>
                  <a:pt x="142175" y="9723"/>
                  <a:pt x="259273" y="0"/>
                </a:cubicBezTo>
                <a:cubicBezTo>
                  <a:pt x="380354" y="-27605"/>
                  <a:pt x="569519" y="-27749"/>
                  <a:pt x="861520" y="0"/>
                </a:cubicBezTo>
                <a:cubicBezTo>
                  <a:pt x="1153521" y="27749"/>
                  <a:pt x="1217212" y="-3913"/>
                  <a:pt x="1417441" y="0"/>
                </a:cubicBezTo>
                <a:cubicBezTo>
                  <a:pt x="1617670" y="3913"/>
                  <a:pt x="1792246" y="-5172"/>
                  <a:pt x="2042851" y="0"/>
                </a:cubicBezTo>
                <a:cubicBezTo>
                  <a:pt x="2293456" y="5172"/>
                  <a:pt x="2433981" y="-25095"/>
                  <a:pt x="2575608" y="0"/>
                </a:cubicBezTo>
                <a:cubicBezTo>
                  <a:pt x="2735942" y="-20308"/>
                  <a:pt x="2848131" y="142210"/>
                  <a:pt x="2834881" y="259273"/>
                </a:cubicBezTo>
                <a:cubicBezTo>
                  <a:pt x="2847328" y="424783"/>
                  <a:pt x="2828573" y="668104"/>
                  <a:pt x="2834881" y="777804"/>
                </a:cubicBezTo>
                <a:cubicBezTo>
                  <a:pt x="2841189" y="887504"/>
                  <a:pt x="2855766" y="1132937"/>
                  <a:pt x="2834881" y="1296334"/>
                </a:cubicBezTo>
                <a:cubicBezTo>
                  <a:pt x="2849047" y="1438264"/>
                  <a:pt x="2683327" y="1556788"/>
                  <a:pt x="2575608" y="1555607"/>
                </a:cubicBezTo>
                <a:cubicBezTo>
                  <a:pt x="2390609" y="1555927"/>
                  <a:pt x="2224938" y="1555484"/>
                  <a:pt x="1973361" y="1555607"/>
                </a:cubicBezTo>
                <a:cubicBezTo>
                  <a:pt x="1721784" y="1555730"/>
                  <a:pt x="1685332" y="1557966"/>
                  <a:pt x="1440604" y="1555607"/>
                </a:cubicBezTo>
                <a:cubicBezTo>
                  <a:pt x="1195876" y="1553248"/>
                  <a:pt x="1033949" y="1547415"/>
                  <a:pt x="861520" y="1555607"/>
                </a:cubicBezTo>
                <a:cubicBezTo>
                  <a:pt x="689091" y="1563799"/>
                  <a:pt x="549930" y="1549050"/>
                  <a:pt x="259273" y="1555607"/>
                </a:cubicBezTo>
                <a:cubicBezTo>
                  <a:pt x="126064" y="1541769"/>
                  <a:pt x="-28801" y="1441083"/>
                  <a:pt x="0" y="1296334"/>
                </a:cubicBezTo>
                <a:cubicBezTo>
                  <a:pt x="24794" y="1165352"/>
                  <a:pt x="1827" y="924155"/>
                  <a:pt x="0" y="788174"/>
                </a:cubicBezTo>
                <a:cubicBezTo>
                  <a:pt x="-1827" y="652193"/>
                  <a:pt x="-16100" y="485402"/>
                  <a:pt x="0" y="259273"/>
                </a:cubicBezTo>
                <a:close/>
              </a:path>
              <a:path w="2834881" h="1555607" stroke="0" extrusionOk="0">
                <a:moveTo>
                  <a:pt x="0" y="259273"/>
                </a:moveTo>
                <a:cubicBezTo>
                  <a:pt x="-871" y="136228"/>
                  <a:pt x="97254" y="-2874"/>
                  <a:pt x="259273" y="0"/>
                </a:cubicBezTo>
                <a:cubicBezTo>
                  <a:pt x="557676" y="-2773"/>
                  <a:pt x="574971" y="9603"/>
                  <a:pt x="884683" y="0"/>
                </a:cubicBezTo>
                <a:cubicBezTo>
                  <a:pt x="1194395" y="-9603"/>
                  <a:pt x="1282755" y="-2011"/>
                  <a:pt x="1463767" y="0"/>
                </a:cubicBezTo>
                <a:cubicBezTo>
                  <a:pt x="1644779" y="2011"/>
                  <a:pt x="1891569" y="11013"/>
                  <a:pt x="2042851" y="0"/>
                </a:cubicBezTo>
                <a:cubicBezTo>
                  <a:pt x="2194133" y="-11013"/>
                  <a:pt x="2458845" y="1789"/>
                  <a:pt x="2575608" y="0"/>
                </a:cubicBezTo>
                <a:cubicBezTo>
                  <a:pt x="2746615" y="14095"/>
                  <a:pt x="2838613" y="88881"/>
                  <a:pt x="2834881" y="259273"/>
                </a:cubicBezTo>
                <a:cubicBezTo>
                  <a:pt x="2840075" y="515618"/>
                  <a:pt x="2841235" y="647740"/>
                  <a:pt x="2834881" y="788174"/>
                </a:cubicBezTo>
                <a:cubicBezTo>
                  <a:pt x="2828527" y="928608"/>
                  <a:pt x="2811070" y="1043556"/>
                  <a:pt x="2834881" y="1296334"/>
                </a:cubicBezTo>
                <a:cubicBezTo>
                  <a:pt x="2832882" y="1473552"/>
                  <a:pt x="2726274" y="1556875"/>
                  <a:pt x="2575608" y="1555607"/>
                </a:cubicBezTo>
                <a:cubicBezTo>
                  <a:pt x="2391113" y="1549450"/>
                  <a:pt x="2173576" y="1535201"/>
                  <a:pt x="2042851" y="1555607"/>
                </a:cubicBezTo>
                <a:cubicBezTo>
                  <a:pt x="1912126" y="1576013"/>
                  <a:pt x="1671989" y="1557775"/>
                  <a:pt x="1486931" y="1555607"/>
                </a:cubicBezTo>
                <a:cubicBezTo>
                  <a:pt x="1301873" y="1553439"/>
                  <a:pt x="1136916" y="1576242"/>
                  <a:pt x="861520" y="1555607"/>
                </a:cubicBezTo>
                <a:cubicBezTo>
                  <a:pt x="586124" y="1534972"/>
                  <a:pt x="558485" y="1552878"/>
                  <a:pt x="259273" y="1555607"/>
                </a:cubicBezTo>
                <a:cubicBezTo>
                  <a:pt x="139343" y="1558296"/>
                  <a:pt x="10527" y="1417999"/>
                  <a:pt x="0" y="1296334"/>
                </a:cubicBezTo>
                <a:cubicBezTo>
                  <a:pt x="-14333" y="1065256"/>
                  <a:pt x="-2668" y="968135"/>
                  <a:pt x="0" y="798545"/>
                </a:cubicBezTo>
                <a:cubicBezTo>
                  <a:pt x="2668" y="628955"/>
                  <a:pt x="-14147" y="528043"/>
                  <a:pt x="0" y="259273"/>
                </a:cubicBezTo>
                <a:close/>
              </a:path>
            </a:pathLst>
          </a:custGeom>
          <a:solidFill>
            <a:srgbClr val="01DCA5"/>
          </a:solidFill>
          <a:ln>
            <a:solidFill>
              <a:srgbClr val="01DCA5"/>
            </a:solidFill>
            <a:extLst>
              <a:ext uri="{C807C97D-BFC1-408E-A445-0C87EB9F89A2}">
                <ask:lineSketchStyleProps xmlns:ask="http://schemas.microsoft.com/office/drawing/2018/sketchyshapes" sd="176177131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Outfit" pitchFamily="2" charset="0"/>
              </a:rPr>
              <a:t>Arrive at Exeter </a:t>
            </a:r>
            <a:r>
              <a:rPr lang="en-GB" b="0" i="0" dirty="0" err="1">
                <a:solidFill>
                  <a:srgbClr val="252A2F"/>
                </a:solidFill>
                <a:effectLst/>
                <a:latin typeface="Outfit" pitchFamily="2" charset="0"/>
              </a:rPr>
              <a:t>Bampfylde</a:t>
            </a:r>
            <a:r>
              <a:rPr lang="en-GB" dirty="0">
                <a:solidFill>
                  <a:schemeClr val="tx1"/>
                </a:solidFill>
                <a:latin typeface="Outfit" pitchFamily="2" charset="0"/>
              </a:rPr>
              <a:t> Street and call Apple Taxis (01392 666666) to</a:t>
            </a:r>
          </a:p>
          <a:p>
            <a:pPr algn="ctr"/>
            <a:r>
              <a:rPr lang="en-GB" dirty="0">
                <a:solidFill>
                  <a:schemeClr val="tx1"/>
                </a:solidFill>
                <a:latin typeface="Outfit" pitchFamily="2" charset="0"/>
              </a:rPr>
              <a:t> </a:t>
            </a:r>
            <a:r>
              <a:rPr lang="en-GB" sz="2000" b="1" dirty="0">
                <a:solidFill>
                  <a:schemeClr val="bg1"/>
                </a:solidFill>
                <a:latin typeface="Outfit" pitchFamily="2" charset="0"/>
              </a:rPr>
              <a:t>Streatham Campus</a:t>
            </a:r>
            <a:endParaRPr lang="en-GB" sz="2000" dirty="0">
              <a:solidFill>
                <a:schemeClr val="tx1"/>
              </a:solidFill>
              <a:latin typeface="Outfit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53ABE8F-3F6E-988C-0922-999921EBD937}"/>
              </a:ext>
            </a:extLst>
          </p:cNvPr>
          <p:cNvSpPr/>
          <p:nvPr/>
        </p:nvSpPr>
        <p:spPr>
          <a:xfrm>
            <a:off x="10137261" y="5200426"/>
            <a:ext cx="1267326" cy="746330"/>
          </a:xfrm>
          <a:custGeom>
            <a:avLst/>
            <a:gdLst>
              <a:gd name="connsiteX0" fmla="*/ 0 w 1267326"/>
              <a:gd name="connsiteY0" fmla="*/ 124391 h 746330"/>
              <a:gd name="connsiteX1" fmla="*/ 124391 w 1267326"/>
              <a:gd name="connsiteY1" fmla="*/ 0 h 746330"/>
              <a:gd name="connsiteX2" fmla="*/ 633663 w 1267326"/>
              <a:gd name="connsiteY2" fmla="*/ 0 h 746330"/>
              <a:gd name="connsiteX3" fmla="*/ 1142935 w 1267326"/>
              <a:gd name="connsiteY3" fmla="*/ 0 h 746330"/>
              <a:gd name="connsiteX4" fmla="*/ 1267326 w 1267326"/>
              <a:gd name="connsiteY4" fmla="*/ 124391 h 746330"/>
              <a:gd name="connsiteX5" fmla="*/ 1267326 w 1267326"/>
              <a:gd name="connsiteY5" fmla="*/ 621939 h 746330"/>
              <a:gd name="connsiteX6" fmla="*/ 1142935 w 1267326"/>
              <a:gd name="connsiteY6" fmla="*/ 746330 h 746330"/>
              <a:gd name="connsiteX7" fmla="*/ 633663 w 1267326"/>
              <a:gd name="connsiteY7" fmla="*/ 746330 h 746330"/>
              <a:gd name="connsiteX8" fmla="*/ 124391 w 1267326"/>
              <a:gd name="connsiteY8" fmla="*/ 746330 h 746330"/>
              <a:gd name="connsiteX9" fmla="*/ 0 w 1267326"/>
              <a:gd name="connsiteY9" fmla="*/ 621939 h 746330"/>
              <a:gd name="connsiteX10" fmla="*/ 0 w 1267326"/>
              <a:gd name="connsiteY10" fmla="*/ 124391 h 746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67326" h="746330" fill="none" extrusionOk="0">
                <a:moveTo>
                  <a:pt x="0" y="124391"/>
                </a:moveTo>
                <a:cubicBezTo>
                  <a:pt x="5425" y="59398"/>
                  <a:pt x="52166" y="-8666"/>
                  <a:pt x="124391" y="0"/>
                </a:cubicBezTo>
                <a:cubicBezTo>
                  <a:pt x="289561" y="-4280"/>
                  <a:pt x="486310" y="18735"/>
                  <a:pt x="633663" y="0"/>
                </a:cubicBezTo>
                <a:cubicBezTo>
                  <a:pt x="781016" y="-18735"/>
                  <a:pt x="927924" y="-21417"/>
                  <a:pt x="1142935" y="0"/>
                </a:cubicBezTo>
                <a:cubicBezTo>
                  <a:pt x="1217532" y="-875"/>
                  <a:pt x="1261739" y="57005"/>
                  <a:pt x="1267326" y="124391"/>
                </a:cubicBezTo>
                <a:cubicBezTo>
                  <a:pt x="1282218" y="264488"/>
                  <a:pt x="1279901" y="378152"/>
                  <a:pt x="1267326" y="621939"/>
                </a:cubicBezTo>
                <a:cubicBezTo>
                  <a:pt x="1272567" y="690010"/>
                  <a:pt x="1220679" y="745332"/>
                  <a:pt x="1142935" y="746330"/>
                </a:cubicBezTo>
                <a:cubicBezTo>
                  <a:pt x="998930" y="732754"/>
                  <a:pt x="885354" y="728261"/>
                  <a:pt x="633663" y="746330"/>
                </a:cubicBezTo>
                <a:cubicBezTo>
                  <a:pt x="381972" y="764399"/>
                  <a:pt x="356178" y="748190"/>
                  <a:pt x="124391" y="746330"/>
                </a:cubicBezTo>
                <a:cubicBezTo>
                  <a:pt x="60015" y="732660"/>
                  <a:pt x="466" y="680997"/>
                  <a:pt x="0" y="621939"/>
                </a:cubicBezTo>
                <a:cubicBezTo>
                  <a:pt x="-20873" y="441950"/>
                  <a:pt x="7060" y="340329"/>
                  <a:pt x="0" y="124391"/>
                </a:cubicBezTo>
                <a:close/>
              </a:path>
              <a:path w="1267326" h="746330" stroke="0" extrusionOk="0">
                <a:moveTo>
                  <a:pt x="0" y="124391"/>
                </a:moveTo>
                <a:cubicBezTo>
                  <a:pt x="-3931" y="61783"/>
                  <a:pt x="58074" y="-186"/>
                  <a:pt x="124391" y="0"/>
                </a:cubicBezTo>
                <a:cubicBezTo>
                  <a:pt x="271115" y="22400"/>
                  <a:pt x="492203" y="-16179"/>
                  <a:pt x="603107" y="0"/>
                </a:cubicBezTo>
                <a:cubicBezTo>
                  <a:pt x="714011" y="16179"/>
                  <a:pt x="926161" y="-20105"/>
                  <a:pt x="1142935" y="0"/>
                </a:cubicBezTo>
                <a:cubicBezTo>
                  <a:pt x="1208272" y="10319"/>
                  <a:pt x="1269194" y="55377"/>
                  <a:pt x="1267326" y="124391"/>
                </a:cubicBezTo>
                <a:cubicBezTo>
                  <a:pt x="1262239" y="297094"/>
                  <a:pt x="1252868" y="493319"/>
                  <a:pt x="1267326" y="621939"/>
                </a:cubicBezTo>
                <a:cubicBezTo>
                  <a:pt x="1270537" y="688822"/>
                  <a:pt x="1198179" y="737568"/>
                  <a:pt x="1142935" y="746330"/>
                </a:cubicBezTo>
                <a:cubicBezTo>
                  <a:pt x="1026393" y="743983"/>
                  <a:pt x="805573" y="752462"/>
                  <a:pt x="654034" y="746330"/>
                </a:cubicBezTo>
                <a:cubicBezTo>
                  <a:pt x="502495" y="740198"/>
                  <a:pt x="252087" y="772135"/>
                  <a:pt x="124391" y="746330"/>
                </a:cubicBezTo>
                <a:cubicBezTo>
                  <a:pt x="54381" y="741209"/>
                  <a:pt x="-7257" y="693730"/>
                  <a:pt x="0" y="621939"/>
                </a:cubicBezTo>
                <a:cubicBezTo>
                  <a:pt x="-23609" y="512854"/>
                  <a:pt x="-3548" y="359031"/>
                  <a:pt x="0" y="124391"/>
                </a:cubicBezTo>
                <a:close/>
              </a:path>
            </a:pathLst>
          </a:custGeom>
          <a:solidFill>
            <a:srgbClr val="01DCA5"/>
          </a:solidFill>
          <a:ln>
            <a:solidFill>
              <a:srgbClr val="01DCA5"/>
            </a:solidFill>
            <a:extLst>
              <a:ext uri="{C807C97D-BFC1-408E-A445-0C87EB9F89A2}">
                <ask:lineSketchStyleProps xmlns:ask="http://schemas.microsoft.com/office/drawing/2018/sketchyshapes" sd="3618761937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Outfit" pitchFamily="2" charset="0"/>
              </a:rPr>
              <a:t>You’ve arrived!</a:t>
            </a:r>
            <a:endParaRPr lang="en-GB" sz="2000" dirty="0">
              <a:solidFill>
                <a:schemeClr val="tx1"/>
              </a:solidFill>
              <a:latin typeface="Outfit" pitchFamily="2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8F36A59F-926B-ACCE-86D8-77DD786BCC00}"/>
              </a:ext>
            </a:extLst>
          </p:cNvPr>
          <p:cNvSpPr/>
          <p:nvPr/>
        </p:nvSpPr>
        <p:spPr>
          <a:xfrm>
            <a:off x="3221153" y="5359519"/>
            <a:ext cx="521436" cy="428143"/>
          </a:xfrm>
          <a:prstGeom prst="rightArrow">
            <a:avLst/>
          </a:prstGeom>
          <a:solidFill>
            <a:srgbClr val="01DCA5">
              <a:alpha val="32941"/>
            </a:srgbClr>
          </a:solidFill>
          <a:ln>
            <a:solidFill>
              <a:srgbClr val="01DCA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65B72921-B8C0-105E-656D-6D059390ED26}"/>
              </a:ext>
            </a:extLst>
          </p:cNvPr>
          <p:cNvSpPr/>
          <p:nvPr/>
        </p:nvSpPr>
        <p:spPr>
          <a:xfrm>
            <a:off x="6125060" y="5359519"/>
            <a:ext cx="521436" cy="428143"/>
          </a:xfrm>
          <a:prstGeom prst="rightArrow">
            <a:avLst/>
          </a:prstGeom>
          <a:solidFill>
            <a:srgbClr val="01DCA5">
              <a:alpha val="32941"/>
            </a:srgbClr>
          </a:solidFill>
          <a:ln>
            <a:solidFill>
              <a:srgbClr val="01DCA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106118B6-8AD7-E804-585C-1046C72CDC5E}"/>
              </a:ext>
            </a:extLst>
          </p:cNvPr>
          <p:cNvSpPr/>
          <p:nvPr/>
        </p:nvSpPr>
        <p:spPr>
          <a:xfrm>
            <a:off x="9571009" y="5359518"/>
            <a:ext cx="521436" cy="428143"/>
          </a:xfrm>
          <a:prstGeom prst="rightArrow">
            <a:avLst/>
          </a:prstGeom>
          <a:solidFill>
            <a:srgbClr val="01DCA5">
              <a:alpha val="32941"/>
            </a:srgbClr>
          </a:solidFill>
          <a:ln>
            <a:solidFill>
              <a:srgbClr val="01DCA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0048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112FC-3BF7-23FF-F1F3-BB57C84AB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5884" y="3098043"/>
            <a:ext cx="8820231" cy="2688836"/>
          </a:xfrm>
        </p:spPr>
        <p:txBody>
          <a:bodyPr/>
          <a:lstStyle/>
          <a:p>
            <a:pPr algn="ctr"/>
            <a:r>
              <a:rPr lang="en-GB" dirty="0"/>
              <a:t>We hope you have a safe journey and we look forward to welcoming you to the University of Exeter</a:t>
            </a:r>
          </a:p>
        </p:txBody>
      </p:sp>
    </p:spTree>
    <p:extLst>
      <p:ext uri="{BB962C8B-B14F-4D97-AF65-F5344CB8AC3E}">
        <p14:creationId xmlns:p14="http://schemas.microsoft.com/office/powerpoint/2010/main" val="4087464605"/>
      </p:ext>
    </p:extLst>
  </p:cSld>
  <p:clrMapOvr>
    <a:masterClrMapping/>
  </p:clrMapOvr>
</p:sld>
</file>

<file path=ppt/theme/theme1.xml><?xml version="1.0" encoding="utf-8"?>
<a:theme xmlns:a="http://schemas.openxmlformats.org/drawingml/2006/main" name="Theme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3" id="{13A75269-C2BC-B642-974D-526D6DECDAFE}" vid="{4BE5E751-582C-0541-87E7-3D0FB29004F4}"/>
    </a:ext>
  </a:extLst>
</a:theme>
</file>

<file path=docMetadata/LabelInfo.xml><?xml version="1.0" encoding="utf-8"?>
<clbl:labelList xmlns:clbl="http://schemas.microsoft.com/office/2020/mipLabelMetadata">
  <clbl:label id="{912a5d77-fb98-4eee-af32-1334d8f04a53}" enabled="0" method="" siteId="{912a5d77-fb98-4eee-af32-1334d8f04a5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Exeter University theme</Template>
  <TotalTime>71</TotalTime>
  <Words>389</Words>
  <Application>Microsoft Office PowerPoint</Application>
  <PresentationFormat>Widescreen</PresentationFormat>
  <Paragraphs>38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Outfit</vt:lpstr>
      <vt:lpstr>Theme3</vt:lpstr>
      <vt:lpstr>Getting from Stansted Airport to the University of Exeter</vt:lpstr>
      <vt:lpstr>There’s two ways to continue your journey</vt:lpstr>
      <vt:lpstr>Rail</vt:lpstr>
      <vt:lpstr>Travelling By Train</vt:lpstr>
      <vt:lpstr>Handy Flow Chart!</vt:lpstr>
      <vt:lpstr>Bus</vt:lpstr>
      <vt:lpstr>Travelling By Bus</vt:lpstr>
      <vt:lpstr>We hope you have a safe journey and we look forward to welcoming you to the University of Exeter</vt:lpstr>
    </vt:vector>
  </TitlesOfParts>
  <Company>University of Exeter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from Stansted Airport to the University of Exeter</dc:title>
  <dc:creator>Rubio Juncal, Jimena</dc:creator>
  <cp:lastModifiedBy>Meadows, Sophie</cp:lastModifiedBy>
  <cp:revision>2</cp:revision>
  <dcterms:created xsi:type="dcterms:W3CDTF">2024-05-30T08:39:44Z</dcterms:created>
  <dcterms:modified xsi:type="dcterms:W3CDTF">2025-05-29T17:04:40Z</dcterms:modified>
</cp:coreProperties>
</file>